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ink/ink3.xml" ContentType="application/inkml+xml"/>
  <Override PartName="/ppt/ink/ink4.xml" ContentType="application/inkml+xml"/>
  <Override PartName="/ppt/ink/ink5.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56" r:id="rId2"/>
    <p:sldId id="261" r:id="rId3"/>
    <p:sldId id="272" r:id="rId4"/>
    <p:sldId id="279" r:id="rId5"/>
    <p:sldId id="262" r:id="rId6"/>
    <p:sldId id="267" r:id="rId7"/>
    <p:sldId id="270" r:id="rId8"/>
    <p:sldId id="271" r:id="rId9"/>
    <p:sldId id="263" r:id="rId10"/>
    <p:sldId id="264" r:id="rId11"/>
    <p:sldId id="265" r:id="rId12"/>
    <p:sldId id="277" r:id="rId13"/>
    <p:sldId id="300" r:id="rId14"/>
    <p:sldId id="266" r:id="rId15"/>
    <p:sldId id="273" r:id="rId16"/>
    <p:sldId id="276" r:id="rId17"/>
    <p:sldId id="301" r:id="rId18"/>
    <p:sldId id="304" r:id="rId19"/>
    <p:sldId id="278" r:id="rId20"/>
    <p:sldId id="298" r:id="rId21"/>
    <p:sldId id="302" r:id="rId22"/>
    <p:sldId id="280" r:id="rId23"/>
    <p:sldId id="281" r:id="rId24"/>
    <p:sldId id="282" r:id="rId25"/>
    <p:sldId id="283" r:id="rId26"/>
    <p:sldId id="284" r:id="rId27"/>
    <p:sldId id="285" r:id="rId28"/>
    <p:sldId id="286" r:id="rId29"/>
    <p:sldId id="287" r:id="rId30"/>
    <p:sldId id="288" r:id="rId31"/>
    <p:sldId id="291" r:id="rId32"/>
    <p:sldId id="260" r:id="rId33"/>
    <p:sldId id="259" r:id="rId34"/>
    <p:sldId id="290" r:id="rId35"/>
    <p:sldId id="257" r:id="rId36"/>
    <p:sldId id="289" r:id="rId37"/>
    <p:sldId id="292" r:id="rId38"/>
    <p:sldId id="296" r:id="rId39"/>
    <p:sldId id="293" r:id="rId40"/>
    <p:sldId id="294" r:id="rId41"/>
    <p:sldId id="295" r:id="rId42"/>
    <p:sldId id="269" r:id="rId43"/>
    <p:sldId id="299" r:id="rId44"/>
    <p:sldId id="303" r:id="rId45"/>
  </p:sldIdLst>
  <p:sldSz cx="12192000" cy="6858000"/>
  <p:notesSz cx="6889750" cy="10021888"/>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A1CDC8-AF56-42A7-8A1A-86BDF550F802}" v="218" dt="2025-10-22T10:03:43.1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57" autoAdjust="0"/>
    <p:restoredTop sz="79337" autoAdjust="0"/>
  </p:normalViewPr>
  <p:slideViewPr>
    <p:cSldViewPr snapToGrid="0">
      <p:cViewPr varScale="1">
        <p:scale>
          <a:sx n="68" d="100"/>
          <a:sy n="68" d="100"/>
        </p:scale>
        <p:origin x="1125" y="264"/>
      </p:cViewPr>
      <p:guideLst/>
    </p:cSldViewPr>
  </p:slideViewPr>
  <p:notesTextViewPr>
    <p:cViewPr>
      <p:scale>
        <a:sx n="150" d="100"/>
        <a:sy n="150" d="100"/>
      </p:scale>
      <p:origin x="0" y="-159"/>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ierry arzailler" userId="11c69bc282e22864" providerId="LiveId" clId="{0C584849-D4F4-4E68-833D-035D9B516BE3}"/>
    <pc:docChg chg="undo custSel addSld delSld modSld sldOrd modNotesMaster">
      <pc:chgData name="thierry arzailler" userId="11c69bc282e22864" providerId="LiveId" clId="{0C584849-D4F4-4E68-833D-035D9B516BE3}" dt="2025-10-25T19:17:20.235" v="1356" actId="20577"/>
      <pc:docMkLst>
        <pc:docMk/>
      </pc:docMkLst>
      <pc:sldChg chg="addSp delSp modSp mod">
        <pc:chgData name="thierry arzailler" userId="11c69bc282e22864" providerId="LiveId" clId="{0C584849-D4F4-4E68-833D-035D9B516BE3}" dt="2025-10-21T18:20:52.857" v="528" actId="14100"/>
        <pc:sldMkLst>
          <pc:docMk/>
          <pc:sldMk cId="89055751" sldId="257"/>
        </pc:sldMkLst>
        <pc:spChg chg="add mod">
          <ac:chgData name="thierry arzailler" userId="11c69bc282e22864" providerId="LiveId" clId="{0C584849-D4F4-4E68-833D-035D9B516BE3}" dt="2025-10-21T18:20:52.857" v="528" actId="14100"/>
          <ac:spMkLst>
            <pc:docMk/>
            <pc:sldMk cId="89055751" sldId="257"/>
            <ac:spMk id="8" creationId="{BBDDE8BE-A962-5CA9-3900-F47DC636EC2C}"/>
          </ac:spMkLst>
        </pc:spChg>
        <pc:spChg chg="mod">
          <ac:chgData name="thierry arzailler" userId="11c69bc282e22864" providerId="LiveId" clId="{0C584849-D4F4-4E68-833D-035D9B516BE3}" dt="2025-10-21T18:19:18.913" v="518" actId="14100"/>
          <ac:spMkLst>
            <pc:docMk/>
            <pc:sldMk cId="89055751" sldId="257"/>
            <ac:spMk id="12" creationId="{18C0EC1B-7480-93E7-7FD4-71D6A211C02F}"/>
          </ac:spMkLst>
        </pc:spChg>
        <pc:spChg chg="mod">
          <ac:chgData name="thierry arzailler" userId="11c69bc282e22864" providerId="LiveId" clId="{0C584849-D4F4-4E68-833D-035D9B516BE3}" dt="2025-10-21T18:20:48.923" v="527" actId="14100"/>
          <ac:spMkLst>
            <pc:docMk/>
            <pc:sldMk cId="89055751" sldId="257"/>
            <ac:spMk id="32" creationId="{BB1101BA-492D-2164-0EA3-600C451EEFBD}"/>
          </ac:spMkLst>
        </pc:spChg>
        <pc:inkChg chg="add">
          <ac:chgData name="thierry arzailler" userId="11c69bc282e22864" providerId="LiveId" clId="{0C584849-D4F4-4E68-833D-035D9B516BE3}" dt="2025-10-21T18:18:48.428" v="517" actId="9405"/>
          <ac:inkMkLst>
            <pc:docMk/>
            <pc:sldMk cId="89055751" sldId="257"/>
            <ac:inkMk id="50" creationId="{27D70B4E-F8AD-8122-00EF-45E3D5630D9F}"/>
          </ac:inkMkLst>
        </pc:inkChg>
      </pc:sldChg>
      <pc:sldChg chg="modNotesTx">
        <pc:chgData name="thierry arzailler" userId="11c69bc282e22864" providerId="LiveId" clId="{0C584849-D4F4-4E68-833D-035D9B516BE3}" dt="2025-10-18T21:50:25.658" v="489" actId="20577"/>
        <pc:sldMkLst>
          <pc:docMk/>
          <pc:sldMk cId="3954727485" sldId="266"/>
        </pc:sldMkLst>
      </pc:sldChg>
      <pc:sldChg chg="modSp mod">
        <pc:chgData name="thierry arzailler" userId="11c69bc282e22864" providerId="LiveId" clId="{0C584849-D4F4-4E68-833D-035D9B516BE3}" dt="2025-10-21T21:11:20.565" v="1085" actId="122"/>
        <pc:sldMkLst>
          <pc:docMk/>
          <pc:sldMk cId="1162012405" sldId="269"/>
        </pc:sldMkLst>
        <pc:spChg chg="mod">
          <ac:chgData name="thierry arzailler" userId="11c69bc282e22864" providerId="LiveId" clId="{0C584849-D4F4-4E68-833D-035D9B516BE3}" dt="2025-10-21T21:11:20.565" v="1085" actId="122"/>
          <ac:spMkLst>
            <pc:docMk/>
            <pc:sldMk cId="1162012405" sldId="269"/>
            <ac:spMk id="2" creationId="{7BF79D87-9052-1158-BB53-17492DD5AF61}"/>
          </ac:spMkLst>
        </pc:spChg>
        <pc:spChg chg="mod">
          <ac:chgData name="thierry arzailler" userId="11c69bc282e22864" providerId="LiveId" clId="{0C584849-D4F4-4E68-833D-035D9B516BE3}" dt="2025-10-18T20:41:29.104" v="21" actId="20577"/>
          <ac:spMkLst>
            <pc:docMk/>
            <pc:sldMk cId="1162012405" sldId="269"/>
            <ac:spMk id="3" creationId="{73ABD72E-9B34-8C95-6C91-1E157ECDD651}"/>
          </ac:spMkLst>
        </pc:spChg>
      </pc:sldChg>
      <pc:sldChg chg="modSp mod">
        <pc:chgData name="thierry arzailler" userId="11c69bc282e22864" providerId="LiveId" clId="{0C584849-D4F4-4E68-833D-035D9B516BE3}" dt="2025-10-21T20:56:31.376" v="1079" actId="14100"/>
        <pc:sldMkLst>
          <pc:docMk/>
          <pc:sldMk cId="1032912124" sldId="271"/>
        </pc:sldMkLst>
        <pc:grpChg chg="mod">
          <ac:chgData name="thierry arzailler" userId="11c69bc282e22864" providerId="LiveId" clId="{0C584849-D4F4-4E68-833D-035D9B516BE3}" dt="2025-10-21T20:56:31.376" v="1079" actId="14100"/>
          <ac:grpSpMkLst>
            <pc:docMk/>
            <pc:sldMk cId="1032912124" sldId="271"/>
            <ac:grpSpMk id="10" creationId="{0DC8688C-05CF-FAEC-F686-FC7A291F2514}"/>
          </ac:grpSpMkLst>
        </pc:grpChg>
        <pc:picChg chg="mod">
          <ac:chgData name="thierry arzailler" userId="11c69bc282e22864" providerId="LiveId" clId="{0C584849-D4F4-4E68-833D-035D9B516BE3}" dt="2025-10-21T20:56:22.068" v="1077" actId="1076"/>
          <ac:picMkLst>
            <pc:docMk/>
            <pc:sldMk cId="1032912124" sldId="271"/>
            <ac:picMk id="7" creationId="{1D6B5A2A-42B8-081E-60BE-1952CC3E2346}"/>
          </ac:picMkLst>
        </pc:picChg>
      </pc:sldChg>
      <pc:sldChg chg="modSp mod modNotesTx">
        <pc:chgData name="thierry arzailler" userId="11c69bc282e22864" providerId="LiveId" clId="{0C584849-D4F4-4E68-833D-035D9B516BE3}" dt="2025-10-25T19:17:20.235" v="1356" actId="20577"/>
        <pc:sldMkLst>
          <pc:docMk/>
          <pc:sldMk cId="475634404" sldId="272"/>
        </pc:sldMkLst>
        <pc:spChg chg="mod">
          <ac:chgData name="thierry arzailler" userId="11c69bc282e22864" providerId="LiveId" clId="{0C584849-D4F4-4E68-833D-035D9B516BE3}" dt="2025-10-21T20:49:46.463" v="1072" actId="20577"/>
          <ac:spMkLst>
            <pc:docMk/>
            <pc:sldMk cId="475634404" sldId="272"/>
            <ac:spMk id="3" creationId="{745801B3-6E43-D822-00FB-01CCD065D3EB}"/>
          </ac:spMkLst>
        </pc:spChg>
      </pc:sldChg>
      <pc:sldChg chg="modSp mod">
        <pc:chgData name="thierry arzailler" userId="11c69bc282e22864" providerId="LiveId" clId="{0C584849-D4F4-4E68-833D-035D9B516BE3}" dt="2025-10-21T21:05:48.754" v="1081" actId="20577"/>
        <pc:sldMkLst>
          <pc:docMk/>
          <pc:sldMk cId="3699888042" sldId="276"/>
        </pc:sldMkLst>
        <pc:spChg chg="mod">
          <ac:chgData name="thierry arzailler" userId="11c69bc282e22864" providerId="LiveId" clId="{0C584849-D4F4-4E68-833D-035D9B516BE3}" dt="2025-10-21T21:05:48.754" v="1081" actId="20577"/>
          <ac:spMkLst>
            <pc:docMk/>
            <pc:sldMk cId="3699888042" sldId="276"/>
            <ac:spMk id="19" creationId="{86374DC1-B526-6F3E-F64B-71EABB03544C}"/>
          </ac:spMkLst>
        </pc:spChg>
      </pc:sldChg>
      <pc:sldChg chg="modSp mod">
        <pc:chgData name="thierry arzailler" userId="11c69bc282e22864" providerId="LiveId" clId="{0C584849-D4F4-4E68-833D-035D9B516BE3}" dt="2025-10-24T15:00:16.101" v="1100" actId="20577"/>
        <pc:sldMkLst>
          <pc:docMk/>
          <pc:sldMk cId="3128953412" sldId="278"/>
        </pc:sldMkLst>
        <pc:graphicFrameChg chg="mod modGraphic">
          <ac:chgData name="thierry arzailler" userId="11c69bc282e22864" providerId="LiveId" clId="{0C584849-D4F4-4E68-833D-035D9B516BE3}" dt="2025-10-24T15:00:16.101" v="1100" actId="20577"/>
          <ac:graphicFrameMkLst>
            <pc:docMk/>
            <pc:sldMk cId="3128953412" sldId="278"/>
            <ac:graphicFrameMk id="6" creationId="{48E05B40-E86D-B06A-0505-97B708DA2B30}"/>
          </ac:graphicFrameMkLst>
        </pc:graphicFrameChg>
      </pc:sldChg>
      <pc:sldChg chg="addSp delSp modSp mod">
        <pc:chgData name="thierry arzailler" userId="11c69bc282e22864" providerId="LiveId" clId="{0C584849-D4F4-4E68-833D-035D9B516BE3}" dt="2025-10-21T21:09:02.839" v="1084" actId="26606"/>
        <pc:sldMkLst>
          <pc:docMk/>
          <pc:sldMk cId="2891622978" sldId="280"/>
        </pc:sldMkLst>
        <pc:spChg chg="add">
          <ac:chgData name="thierry arzailler" userId="11c69bc282e22864" providerId="LiveId" clId="{0C584849-D4F4-4E68-833D-035D9B516BE3}" dt="2025-10-21T21:09:02.839" v="1084" actId="26606"/>
          <ac:spMkLst>
            <pc:docMk/>
            <pc:sldMk cId="2891622978" sldId="280"/>
            <ac:spMk id="43" creationId="{42A4FC2C-047E-45A5-965D-8E1E3BF09BC6}"/>
          </ac:spMkLst>
        </pc:spChg>
        <pc:picChg chg="mod">
          <ac:chgData name="thierry arzailler" userId="11c69bc282e22864" providerId="LiveId" clId="{0C584849-D4F4-4E68-833D-035D9B516BE3}" dt="2025-10-21T21:09:02.839" v="1084" actId="26606"/>
          <ac:picMkLst>
            <pc:docMk/>
            <pc:sldMk cId="2891622978" sldId="280"/>
            <ac:picMk id="2" creationId="{F7AB668C-04E8-8F59-66A1-36A99F28D2AA}"/>
          </ac:picMkLst>
        </pc:picChg>
      </pc:sldChg>
      <pc:sldChg chg="del">
        <pc:chgData name="thierry arzailler" userId="11c69bc282e22864" providerId="LiveId" clId="{0C584849-D4F4-4E68-833D-035D9B516BE3}" dt="2025-10-21T20:47:16.640" v="1036" actId="47"/>
        <pc:sldMkLst>
          <pc:docMk/>
          <pc:sldMk cId="3470133166" sldId="297"/>
        </pc:sldMkLst>
      </pc:sldChg>
      <pc:sldChg chg="addSp delSp modSp mod modShow">
        <pc:chgData name="thierry arzailler" userId="11c69bc282e22864" providerId="LiveId" clId="{0C584849-D4F4-4E68-833D-035D9B516BE3}" dt="2025-10-24T15:39:43.997" v="1104" actId="1035"/>
        <pc:sldMkLst>
          <pc:docMk/>
          <pc:sldMk cId="2234338970" sldId="298"/>
        </pc:sldMkLst>
        <pc:grpChg chg="mod">
          <ac:chgData name="thierry arzailler" userId="11c69bc282e22864" providerId="LiveId" clId="{0C584849-D4F4-4E68-833D-035D9B516BE3}" dt="2025-10-21T20:26:17.472" v="955" actId="14100"/>
          <ac:grpSpMkLst>
            <pc:docMk/>
            <pc:sldMk cId="2234338970" sldId="298"/>
            <ac:grpSpMk id="8" creationId="{88E91437-F35E-CBC5-F4FD-75870ABE8943}"/>
          </ac:grpSpMkLst>
        </pc:grpChg>
        <pc:picChg chg="add mod">
          <ac:chgData name="thierry arzailler" userId="11c69bc282e22864" providerId="LiveId" clId="{0C584849-D4F4-4E68-833D-035D9B516BE3}" dt="2025-10-21T20:26:37.502" v="959" actId="1076"/>
          <ac:picMkLst>
            <pc:docMk/>
            <pc:sldMk cId="2234338970" sldId="298"/>
            <ac:picMk id="3" creationId="{94516497-0A66-BE6A-60A9-309D2E0CA995}"/>
          </ac:picMkLst>
        </pc:picChg>
        <pc:picChg chg="mod modCrop">
          <ac:chgData name="thierry arzailler" userId="11c69bc282e22864" providerId="LiveId" clId="{0C584849-D4F4-4E68-833D-035D9B516BE3}" dt="2025-10-21T20:23:22.379" v="933" actId="1076"/>
          <ac:picMkLst>
            <pc:docMk/>
            <pc:sldMk cId="2234338970" sldId="298"/>
            <ac:picMk id="5" creationId="{62DFB9F6-A9F5-EA84-B638-F8C074DAB446}"/>
          </ac:picMkLst>
        </pc:picChg>
        <pc:picChg chg="add mod">
          <ac:chgData name="thierry arzailler" userId="11c69bc282e22864" providerId="LiveId" clId="{0C584849-D4F4-4E68-833D-035D9B516BE3}" dt="2025-10-24T15:39:43.997" v="1104" actId="1035"/>
          <ac:picMkLst>
            <pc:docMk/>
            <pc:sldMk cId="2234338970" sldId="298"/>
            <ac:picMk id="6" creationId="{765EB0B9-F846-82E4-3F10-C50A3CFE71E3}"/>
          </ac:picMkLst>
        </pc:picChg>
        <pc:picChg chg="mod modCrop">
          <ac:chgData name="thierry arzailler" userId="11c69bc282e22864" providerId="LiveId" clId="{0C584849-D4F4-4E68-833D-035D9B516BE3}" dt="2025-10-21T20:23:37.563" v="936" actId="732"/>
          <ac:picMkLst>
            <pc:docMk/>
            <pc:sldMk cId="2234338970" sldId="298"/>
            <ac:picMk id="7" creationId="{AE0D758E-0ADF-6CC9-47C3-E87B7AA3C900}"/>
          </ac:picMkLst>
        </pc:picChg>
        <pc:picChg chg="add mod">
          <ac:chgData name="thierry arzailler" userId="11c69bc282e22864" providerId="LiveId" clId="{0C584849-D4F4-4E68-833D-035D9B516BE3}" dt="2025-10-21T20:26:26.441" v="957" actId="14100"/>
          <ac:picMkLst>
            <pc:docMk/>
            <pc:sldMk cId="2234338970" sldId="298"/>
            <ac:picMk id="12" creationId="{3F3B57B8-EBDA-6D79-EC61-CCF658CF4CC5}"/>
          </ac:picMkLst>
        </pc:picChg>
        <pc:inkChg chg="add">
          <ac:chgData name="thierry arzailler" userId="11c69bc282e22864" providerId="LiveId" clId="{0C584849-D4F4-4E68-833D-035D9B516BE3}" dt="2025-10-22T06:24:43.616" v="1091" actId="9405"/>
          <ac:inkMkLst>
            <pc:docMk/>
            <pc:sldMk cId="2234338970" sldId="298"/>
            <ac:inkMk id="18" creationId="{7FC85024-AAB4-ABC3-910C-B1266FBF98A8}"/>
          </ac:inkMkLst>
        </pc:inkChg>
        <pc:inkChg chg="add">
          <ac:chgData name="thierry arzailler" userId="11c69bc282e22864" providerId="LiveId" clId="{0C584849-D4F4-4E68-833D-035D9B516BE3}" dt="2025-10-22T06:24:46.711" v="1092" actId="9405"/>
          <ac:inkMkLst>
            <pc:docMk/>
            <pc:sldMk cId="2234338970" sldId="298"/>
            <ac:inkMk id="20" creationId="{474359E1-A4F8-50B6-D349-F6F1A1CB41E0}"/>
          </ac:inkMkLst>
        </pc:inkChg>
        <pc:inkChg chg="add">
          <ac:chgData name="thierry arzailler" userId="11c69bc282e22864" providerId="LiveId" clId="{0C584849-D4F4-4E68-833D-035D9B516BE3}" dt="2025-10-22T06:24:49.712" v="1093" actId="9405"/>
          <ac:inkMkLst>
            <pc:docMk/>
            <pc:sldMk cId="2234338970" sldId="298"/>
            <ac:inkMk id="22" creationId="{73881136-0A0A-5A44-E5DD-E2BD28028506}"/>
          </ac:inkMkLst>
        </pc:inkChg>
      </pc:sldChg>
      <pc:sldChg chg="ord">
        <pc:chgData name="thierry arzailler" userId="11c69bc282e22864" providerId="LiveId" clId="{0C584849-D4F4-4E68-833D-035D9B516BE3}" dt="2025-10-21T21:11:43.979" v="1087"/>
        <pc:sldMkLst>
          <pc:docMk/>
          <pc:sldMk cId="199642665" sldId="299"/>
        </pc:sldMkLst>
      </pc:sldChg>
      <pc:sldChg chg="modSp new mod">
        <pc:chgData name="thierry arzailler" userId="11c69bc282e22864" providerId="LiveId" clId="{0C584849-D4F4-4E68-833D-035D9B516BE3}" dt="2025-10-22T19:10:04.857" v="1096" actId="20577"/>
        <pc:sldMkLst>
          <pc:docMk/>
          <pc:sldMk cId="3337183288" sldId="300"/>
        </pc:sldMkLst>
        <pc:spChg chg="mod">
          <ac:chgData name="thierry arzailler" userId="11c69bc282e22864" providerId="LiveId" clId="{0C584849-D4F4-4E68-833D-035D9B516BE3}" dt="2025-10-18T21:34:17.246" v="56" actId="20577"/>
          <ac:spMkLst>
            <pc:docMk/>
            <pc:sldMk cId="3337183288" sldId="300"/>
            <ac:spMk id="2" creationId="{3209332D-498A-4CA5-826D-5E213C9D9694}"/>
          </ac:spMkLst>
        </pc:spChg>
        <pc:spChg chg="mod">
          <ac:chgData name="thierry arzailler" userId="11c69bc282e22864" providerId="LiveId" clId="{0C584849-D4F4-4E68-833D-035D9B516BE3}" dt="2025-10-22T19:10:04.857" v="1096" actId="20577"/>
          <ac:spMkLst>
            <pc:docMk/>
            <pc:sldMk cId="3337183288" sldId="300"/>
            <ac:spMk id="3" creationId="{93F2306D-A556-0C66-BA14-B3C1E7863574}"/>
          </ac:spMkLst>
        </pc:spChg>
      </pc:sldChg>
      <pc:sldChg chg="addSp delSp modSp new mod modAnim">
        <pc:chgData name="thierry arzailler" userId="11c69bc282e22864" providerId="LiveId" clId="{0C584849-D4F4-4E68-833D-035D9B516BE3}" dt="2025-10-21T20:14:07.198" v="905" actId="122"/>
        <pc:sldMkLst>
          <pc:docMk/>
          <pc:sldMk cId="2629653113" sldId="301"/>
        </pc:sldMkLst>
        <pc:spChg chg="mod">
          <ac:chgData name="thierry arzailler" userId="11c69bc282e22864" providerId="LiveId" clId="{0C584849-D4F4-4E68-833D-035D9B516BE3}" dt="2025-10-21T20:14:07.198" v="905" actId="122"/>
          <ac:spMkLst>
            <pc:docMk/>
            <pc:sldMk cId="2629653113" sldId="301"/>
            <ac:spMk id="2" creationId="{E2B00B40-A946-F4A0-BB81-C1173ECE0FF8}"/>
          </ac:spMkLst>
        </pc:spChg>
        <pc:picChg chg="add mod">
          <ac:chgData name="thierry arzailler" userId="11c69bc282e22864" providerId="LiveId" clId="{0C584849-D4F4-4E68-833D-035D9B516BE3}" dt="2025-10-21T20:14:04.266" v="904" actId="14100"/>
          <ac:picMkLst>
            <pc:docMk/>
            <pc:sldMk cId="2629653113" sldId="301"/>
            <ac:picMk id="4" creationId="{E979FB93-1169-B970-1D6A-27AAB8BB3207}"/>
          </ac:picMkLst>
        </pc:picChg>
      </pc:sldChg>
      <pc:sldChg chg="addSp delSp modSp add mod setBg">
        <pc:chgData name="thierry arzailler" userId="11c69bc282e22864" providerId="LiveId" clId="{0C584849-D4F4-4E68-833D-035D9B516BE3}" dt="2025-10-21T21:08:25.298" v="1083" actId="26606"/>
        <pc:sldMkLst>
          <pc:docMk/>
          <pc:sldMk cId="2891926636" sldId="302"/>
        </pc:sldMkLst>
        <pc:spChg chg="mod ord">
          <ac:chgData name="thierry arzailler" userId="11c69bc282e22864" providerId="LiveId" clId="{0C584849-D4F4-4E68-833D-035D9B516BE3}" dt="2025-10-21T21:08:25.298" v="1083" actId="26606"/>
          <ac:spMkLst>
            <pc:docMk/>
            <pc:sldMk cId="2891926636" sldId="302"/>
            <ac:spMk id="2" creationId="{2951081E-4FD5-81D6-5124-3F325F4A37BC}"/>
          </ac:spMkLst>
        </pc:spChg>
        <pc:spChg chg="add">
          <ac:chgData name="thierry arzailler" userId="11c69bc282e22864" providerId="LiveId" clId="{0C584849-D4F4-4E68-833D-035D9B516BE3}" dt="2025-10-21T21:08:25.298" v="1083" actId="26606"/>
          <ac:spMkLst>
            <pc:docMk/>
            <pc:sldMk cId="2891926636" sldId="302"/>
            <ac:spMk id="1031" creationId="{37C89E4B-3C9F-44B9-8B86-D9E3D112D8EC}"/>
          </ac:spMkLst>
        </pc:spChg>
        <pc:picChg chg="add mod">
          <ac:chgData name="thierry arzailler" userId="11c69bc282e22864" providerId="LiveId" clId="{0C584849-D4F4-4E68-833D-035D9B516BE3}" dt="2025-10-21T21:08:25.298" v="1083" actId="26606"/>
          <ac:picMkLst>
            <pc:docMk/>
            <pc:sldMk cId="2891926636" sldId="302"/>
            <ac:picMk id="1026" creationId="{B41867AA-19D6-2D59-015B-B58E4ABB42C3}"/>
          </ac:picMkLst>
        </pc:picChg>
        <pc:cxnChg chg="add">
          <ac:chgData name="thierry arzailler" userId="11c69bc282e22864" providerId="LiveId" clId="{0C584849-D4F4-4E68-833D-035D9B516BE3}" dt="2025-10-21T21:08:25.298" v="1083" actId="26606"/>
          <ac:cxnSpMkLst>
            <pc:docMk/>
            <pc:sldMk cId="2891926636" sldId="302"/>
            <ac:cxnSpMk id="1033" creationId="{AA2EAA10-076F-46BD-8F0F-B9A2FB77A85C}"/>
          </ac:cxnSpMkLst>
        </pc:cxnChg>
        <pc:cxnChg chg="add">
          <ac:chgData name="thierry arzailler" userId="11c69bc282e22864" providerId="LiveId" clId="{0C584849-D4F4-4E68-833D-035D9B516BE3}" dt="2025-10-21T21:08:25.298" v="1083" actId="26606"/>
          <ac:cxnSpMkLst>
            <pc:docMk/>
            <pc:sldMk cId="2891926636" sldId="302"/>
            <ac:cxnSpMk id="1035" creationId="{D891E407-403B-4764-86C9-33A56D3BCAA3}"/>
          </ac:cxnSpMkLst>
        </pc:cxnChg>
      </pc:sldChg>
      <pc:sldChg chg="add">
        <pc:chgData name="thierry arzailler" userId="11c69bc282e22864" providerId="LiveId" clId="{0C584849-D4F4-4E68-833D-035D9B516BE3}" dt="2025-10-21T20:47:19.188" v="1037"/>
        <pc:sldMkLst>
          <pc:docMk/>
          <pc:sldMk cId="4259931320" sldId="303"/>
        </pc:sldMkLst>
      </pc:sldChg>
      <pc:sldChg chg="addSp delSp modSp new mod">
        <pc:chgData name="thierry arzailler" userId="11c69bc282e22864" providerId="LiveId" clId="{0C584849-D4F4-4E68-833D-035D9B516BE3}" dt="2025-10-25T12:06:15.485" v="1353" actId="20577"/>
        <pc:sldMkLst>
          <pc:docMk/>
          <pc:sldMk cId="1611183998" sldId="304"/>
        </pc:sldMkLst>
        <pc:spChg chg="mod">
          <ac:chgData name="thierry arzailler" userId="11c69bc282e22864" providerId="LiveId" clId="{0C584849-D4F4-4E68-833D-035D9B516BE3}" dt="2025-10-25T12:06:15.485" v="1353" actId="20577"/>
          <ac:spMkLst>
            <pc:docMk/>
            <pc:sldMk cId="1611183998" sldId="304"/>
            <ac:spMk id="2" creationId="{021BEC1A-A072-0A71-3C25-F394A28C8492}"/>
          </ac:spMkLst>
        </pc:spChg>
        <pc:spChg chg="del">
          <ac:chgData name="thierry arzailler" userId="11c69bc282e22864" providerId="LiveId" clId="{0C584849-D4F4-4E68-833D-035D9B516BE3}" dt="2025-10-25T12:00:03.645" v="1225" actId="22"/>
          <ac:spMkLst>
            <pc:docMk/>
            <pc:sldMk cId="1611183998" sldId="304"/>
            <ac:spMk id="3" creationId="{2E36AA84-1AAC-8279-994F-5A48358265A8}"/>
          </ac:spMkLst>
        </pc:spChg>
        <pc:picChg chg="add mod ord">
          <ac:chgData name="thierry arzailler" userId="11c69bc282e22864" providerId="LiveId" clId="{0C584849-D4F4-4E68-833D-035D9B516BE3}" dt="2025-10-25T12:01:57.915" v="1235" actId="1076"/>
          <ac:picMkLst>
            <pc:docMk/>
            <pc:sldMk cId="1611183998" sldId="304"/>
            <ac:picMk id="5" creationId="{0CC7FEBD-D0B0-4540-74EB-A1FE8CDB4E29}"/>
          </ac:picMkLst>
        </pc:picChg>
        <pc:picChg chg="add mod">
          <ac:chgData name="thierry arzailler" userId="11c69bc282e22864" providerId="LiveId" clId="{0C584849-D4F4-4E68-833D-035D9B516BE3}" dt="2025-10-25T12:03:18.538" v="1244" actId="1076"/>
          <ac:picMkLst>
            <pc:docMk/>
            <pc:sldMk cId="1611183998" sldId="304"/>
            <ac:picMk id="7" creationId="{7F5EB953-E8FC-CA55-083E-6FFC02524BEB}"/>
          </ac:picMkLst>
        </pc:picChg>
        <pc:picChg chg="add mod modCrop">
          <ac:chgData name="thierry arzailler" userId="11c69bc282e22864" providerId="LiveId" clId="{0C584849-D4F4-4E68-833D-035D9B516BE3}" dt="2025-10-25T12:03:45.632" v="1251" actId="1076"/>
          <ac:picMkLst>
            <pc:docMk/>
            <pc:sldMk cId="1611183998" sldId="304"/>
            <ac:picMk id="9" creationId="{F1AAC4E6-F67F-CEF5-158A-4E499541AA42}"/>
          </ac:picMkLst>
        </pc:picChg>
        <pc:picChg chg="add mod">
          <ac:chgData name="thierry arzailler" userId="11c69bc282e22864" providerId="LiveId" clId="{0C584849-D4F4-4E68-833D-035D9B516BE3}" dt="2025-10-25T12:04:24.283" v="1255" actId="1076"/>
          <ac:picMkLst>
            <pc:docMk/>
            <pc:sldMk cId="1611183998" sldId="304"/>
            <ac:picMk id="11" creationId="{232FBED3-CEE0-3620-0B55-E7DACCE5009A}"/>
          </ac:picMkLst>
        </pc:picChg>
        <pc:inkChg chg="add">
          <ac:chgData name="thierry arzailler" userId="11c69bc282e22864" providerId="LiveId" clId="{0C584849-D4F4-4E68-833D-035D9B516BE3}" dt="2025-10-25T12:04:40.374" v="1256" actId="9405"/>
          <ac:inkMkLst>
            <pc:docMk/>
            <pc:sldMk cId="1611183998" sldId="304"/>
            <ac:inkMk id="12" creationId="{30872DA8-727F-557F-022A-B95E5776F12B}"/>
          </ac:inkMkLst>
        </pc:inkChg>
        <pc:inkChg chg="add">
          <ac:chgData name="thierry arzailler" userId="11c69bc282e22864" providerId="LiveId" clId="{0C584849-D4F4-4E68-833D-035D9B516BE3}" dt="2025-10-25T12:04:46.106" v="1257" actId="9405"/>
          <ac:inkMkLst>
            <pc:docMk/>
            <pc:sldMk cId="1611183998" sldId="304"/>
            <ac:inkMk id="13" creationId="{3321344E-F74D-E843-F400-F3B718E2887C}"/>
          </ac:inkMkLst>
        </pc:ink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7BB818-B1FB-4C80-83CC-B3BB3B23E67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CE1CB9C-DBEC-4F4B-B991-DEDBE435D907}">
      <dgm:prSet/>
      <dgm:spPr/>
      <dgm:t>
        <a:bodyPr/>
        <a:lstStyle/>
        <a:p>
          <a:r>
            <a:rPr lang="fr-FR" b="1" dirty="0"/>
            <a:t>Le 30 septembre :</a:t>
          </a:r>
          <a:endParaRPr lang="en-US" dirty="0"/>
        </a:p>
      </dgm:t>
    </dgm:pt>
    <dgm:pt modelId="{CA8DF815-CDF4-42C4-BD9A-DC20F030C07E}" type="parTrans" cxnId="{329BDADE-5F18-4F3C-9DA0-943178633242}">
      <dgm:prSet/>
      <dgm:spPr/>
      <dgm:t>
        <a:bodyPr/>
        <a:lstStyle/>
        <a:p>
          <a:endParaRPr lang="en-US"/>
        </a:p>
      </dgm:t>
    </dgm:pt>
    <dgm:pt modelId="{E1056FA4-E7A5-4A4C-BDC0-1819431E0D12}" type="sibTrans" cxnId="{329BDADE-5F18-4F3C-9DA0-943178633242}">
      <dgm:prSet/>
      <dgm:spPr/>
      <dgm:t>
        <a:bodyPr/>
        <a:lstStyle/>
        <a:p>
          <a:endParaRPr lang="en-US"/>
        </a:p>
      </dgm:t>
    </dgm:pt>
    <dgm:pt modelId="{578BF5C3-3D29-4793-B022-319391503111}">
      <dgm:prSet/>
      <dgm:spPr/>
      <dgm:t>
        <a:bodyPr/>
        <a:lstStyle/>
        <a:p>
          <a:r>
            <a:rPr lang="fr-FR" b="1" dirty="0"/>
            <a:t>EDF décide de poursuivre le projet EPR2 à proximité de la centrale de Bugey</a:t>
          </a:r>
          <a:endParaRPr lang="en-US" dirty="0"/>
        </a:p>
      </dgm:t>
    </dgm:pt>
    <dgm:pt modelId="{9053A85F-0DC4-4384-A449-E77A0272B08C}" type="parTrans" cxnId="{1FEA3BC0-77CC-4CEC-9486-4B132FD1211F}">
      <dgm:prSet/>
      <dgm:spPr/>
      <dgm:t>
        <a:bodyPr/>
        <a:lstStyle/>
        <a:p>
          <a:endParaRPr lang="en-US"/>
        </a:p>
      </dgm:t>
    </dgm:pt>
    <dgm:pt modelId="{EAF4A1A4-202C-4A7A-9CA1-B4510D7C67A6}" type="sibTrans" cxnId="{1FEA3BC0-77CC-4CEC-9486-4B132FD1211F}">
      <dgm:prSet/>
      <dgm:spPr/>
      <dgm:t>
        <a:bodyPr/>
        <a:lstStyle/>
        <a:p>
          <a:endParaRPr lang="en-US"/>
        </a:p>
      </dgm:t>
    </dgm:pt>
    <dgm:pt modelId="{D6CEEDF6-9ABB-4CA8-9FF0-96783305C02B}">
      <dgm:prSet/>
      <dgm:spPr/>
      <dgm:t>
        <a:bodyPr/>
        <a:lstStyle/>
        <a:p>
          <a:r>
            <a:rPr lang="fr-FR" b="1" dirty="0"/>
            <a:t>Une démarche de « Grand chantier » a été sollicitée</a:t>
          </a:r>
          <a:r>
            <a:rPr lang="fr-FR" dirty="0"/>
            <a:t> par la préfecture de région, facilitant ainsi les retombées financières accompagnant l’adaptation du territoire et le partage de la fiscalité. </a:t>
          </a:r>
          <a:r>
            <a:rPr lang="fr-FR" b="1" dirty="0"/>
            <a:t>Une lettre de l’état a été envoyé début octobre à la CCBD pour s’engager à mettre en œuvre une loi pour permettre le partage de la fiscalité entre les territoires.</a:t>
          </a:r>
          <a:endParaRPr lang="en-US" dirty="0"/>
        </a:p>
      </dgm:t>
    </dgm:pt>
    <dgm:pt modelId="{3BBF4B6E-18AF-406E-88DA-EABC0734D9F5}" type="parTrans" cxnId="{4D0E503E-7E90-4013-9CAE-B0E042EE1045}">
      <dgm:prSet/>
      <dgm:spPr/>
      <dgm:t>
        <a:bodyPr/>
        <a:lstStyle/>
        <a:p>
          <a:endParaRPr lang="en-US"/>
        </a:p>
      </dgm:t>
    </dgm:pt>
    <dgm:pt modelId="{6A27CED0-956F-408B-BCAC-0847C1DB7A31}" type="sibTrans" cxnId="{4D0E503E-7E90-4013-9CAE-B0E042EE1045}">
      <dgm:prSet/>
      <dgm:spPr/>
      <dgm:t>
        <a:bodyPr/>
        <a:lstStyle/>
        <a:p>
          <a:endParaRPr lang="en-US"/>
        </a:p>
      </dgm:t>
    </dgm:pt>
    <dgm:pt modelId="{A904E1C2-5F02-48A9-A136-4C4BDA21AD5E}">
      <dgm:prSet/>
      <dgm:spPr/>
      <dgm:t>
        <a:bodyPr/>
        <a:lstStyle/>
        <a:p>
          <a:r>
            <a:rPr lang="fr-FR"/>
            <a:t>EDF entend répondre aux attentes du territoire en :</a:t>
          </a:r>
          <a:endParaRPr lang="en-US"/>
        </a:p>
      </dgm:t>
    </dgm:pt>
    <dgm:pt modelId="{32519491-A42F-4D9A-B5A7-8B619AF0F9EE}" type="parTrans" cxnId="{6A657129-FF0B-4527-8846-F4E061C4598A}">
      <dgm:prSet/>
      <dgm:spPr/>
      <dgm:t>
        <a:bodyPr/>
        <a:lstStyle/>
        <a:p>
          <a:endParaRPr lang="en-US"/>
        </a:p>
      </dgm:t>
    </dgm:pt>
    <dgm:pt modelId="{EC947AD9-1CF7-4E8D-AAF4-5A16501CD6ED}" type="sibTrans" cxnId="{6A657129-FF0B-4527-8846-F4E061C4598A}">
      <dgm:prSet/>
      <dgm:spPr/>
      <dgm:t>
        <a:bodyPr/>
        <a:lstStyle/>
        <a:p>
          <a:endParaRPr lang="en-US"/>
        </a:p>
      </dgm:t>
    </dgm:pt>
    <dgm:pt modelId="{09D5526A-2526-4ED0-B173-E34497746313}">
      <dgm:prSet/>
      <dgm:spPr/>
      <dgm:t>
        <a:bodyPr/>
        <a:lstStyle/>
        <a:p>
          <a:pPr algn="just"/>
          <a:r>
            <a:rPr lang="fr-FR" u="sng" dirty="0"/>
            <a:t>Mettant à disposition </a:t>
          </a:r>
          <a:r>
            <a:rPr lang="fr-FR" b="1" u="sng" dirty="0"/>
            <a:t>des navettes qui permettront d’accéder directement au chantier depuis des parkings relais</a:t>
          </a:r>
          <a:r>
            <a:rPr lang="fr-FR" u="sng" dirty="0"/>
            <a:t> situés dans l’Ain et </a:t>
          </a:r>
          <a:r>
            <a:rPr lang="fr-FR" b="1" u="sng" dirty="0"/>
            <a:t>dans l’Isère</a:t>
          </a:r>
          <a:r>
            <a:rPr lang="fr-FR" u="sng" dirty="0"/>
            <a:t> et </a:t>
          </a:r>
          <a:r>
            <a:rPr lang="fr-FR" b="1" u="sng" dirty="0"/>
            <a:t>les sites d’hébergements temporaires de grande capacité</a:t>
          </a:r>
          <a:r>
            <a:rPr lang="fr-FR" u="sng" dirty="0"/>
            <a:t>;</a:t>
          </a:r>
          <a:endParaRPr lang="en-US" dirty="0"/>
        </a:p>
      </dgm:t>
    </dgm:pt>
    <dgm:pt modelId="{9C110549-48D5-48AA-BCDE-E6B69BDCE19A}" type="parTrans" cxnId="{E2FDF9AE-F86D-4A4A-9724-DC4F6F7A8645}">
      <dgm:prSet/>
      <dgm:spPr/>
      <dgm:t>
        <a:bodyPr/>
        <a:lstStyle/>
        <a:p>
          <a:endParaRPr lang="en-US"/>
        </a:p>
      </dgm:t>
    </dgm:pt>
    <dgm:pt modelId="{ACE1718E-6EA8-431C-BA9E-95E664464748}" type="sibTrans" cxnId="{E2FDF9AE-F86D-4A4A-9724-DC4F6F7A8645}">
      <dgm:prSet/>
      <dgm:spPr/>
      <dgm:t>
        <a:bodyPr/>
        <a:lstStyle/>
        <a:p>
          <a:endParaRPr lang="en-US"/>
        </a:p>
      </dgm:t>
    </dgm:pt>
    <dgm:pt modelId="{90B97926-A1A0-4E47-A3E2-89BC03AF4512}">
      <dgm:prSet/>
      <dgm:spPr/>
      <dgm:t>
        <a:bodyPr/>
        <a:lstStyle/>
        <a:p>
          <a:pPr algn="just"/>
          <a:r>
            <a:rPr lang="fr-FR" b="1" u="sng" dirty="0"/>
            <a:t>Soutenant la réalisation de projets d’infrastructures de transports dont les délais de réalisation sont compatibles avec le déroulement du chantier.</a:t>
          </a:r>
          <a:endParaRPr lang="en-US" u="sng" dirty="0"/>
        </a:p>
      </dgm:t>
    </dgm:pt>
    <dgm:pt modelId="{D238AF94-2248-4B76-BC54-59C33D605F21}" type="parTrans" cxnId="{75F20795-4EA8-4B71-8232-8421D082609D}">
      <dgm:prSet/>
      <dgm:spPr/>
      <dgm:t>
        <a:bodyPr/>
        <a:lstStyle/>
        <a:p>
          <a:endParaRPr lang="en-US"/>
        </a:p>
      </dgm:t>
    </dgm:pt>
    <dgm:pt modelId="{FB4DC029-87D2-434B-BE8B-DBFE00D7B898}" type="sibTrans" cxnId="{75F20795-4EA8-4B71-8232-8421D082609D}">
      <dgm:prSet/>
      <dgm:spPr/>
      <dgm:t>
        <a:bodyPr/>
        <a:lstStyle/>
        <a:p>
          <a:endParaRPr lang="en-US"/>
        </a:p>
      </dgm:t>
    </dgm:pt>
    <dgm:pt modelId="{0006BC4C-356E-41AD-BEC1-2AC121230996}">
      <dgm:prSet/>
      <dgm:spPr/>
      <dgm:t>
        <a:bodyPr/>
        <a:lstStyle/>
        <a:p>
          <a:pPr algn="just"/>
          <a:r>
            <a:rPr lang="fr-FR" b="1" dirty="0"/>
            <a:t>Contribuant à la vitalité</a:t>
          </a:r>
          <a:r>
            <a:rPr lang="fr-FR" dirty="0"/>
            <a:t>, </a:t>
          </a:r>
          <a:r>
            <a:rPr lang="fr-FR" b="1" dirty="0"/>
            <a:t>la qualité de vie et l’attractivité du territoire</a:t>
          </a:r>
          <a:r>
            <a:rPr lang="fr-FR" dirty="0"/>
            <a:t>, aux côtés de l’État et des collectivités locales, sur tous les sujets identifiés pendant le débat public:</a:t>
          </a:r>
          <a:endParaRPr lang="en-US" dirty="0"/>
        </a:p>
      </dgm:t>
    </dgm:pt>
    <dgm:pt modelId="{84CD7CE2-65C1-4F54-B939-DAA853E487D4}" type="parTrans" cxnId="{B30B3FFB-1B0B-44B2-B5AA-04B1AB79AB7E}">
      <dgm:prSet/>
      <dgm:spPr/>
      <dgm:t>
        <a:bodyPr/>
        <a:lstStyle/>
        <a:p>
          <a:endParaRPr lang="en-US"/>
        </a:p>
      </dgm:t>
    </dgm:pt>
    <dgm:pt modelId="{30AECCF8-0B64-4BBB-9FBB-E414E9AA71D4}" type="sibTrans" cxnId="{B30B3FFB-1B0B-44B2-B5AA-04B1AB79AB7E}">
      <dgm:prSet/>
      <dgm:spPr/>
      <dgm:t>
        <a:bodyPr/>
        <a:lstStyle/>
        <a:p>
          <a:endParaRPr lang="en-US"/>
        </a:p>
      </dgm:t>
    </dgm:pt>
    <dgm:pt modelId="{85E3D239-1F24-4C3F-8D46-A026BAEB4AEE}">
      <dgm:prSet/>
      <dgm:spPr/>
      <dgm:t>
        <a:bodyPr/>
        <a:lstStyle/>
        <a:p>
          <a:pPr algn="just"/>
          <a:r>
            <a:rPr lang="fr-FR"/>
            <a:t>Le développement de l’offre de logements temporaires et pérennes pour accueillir les salariés du chantier;</a:t>
          </a:r>
          <a:endParaRPr lang="en-US"/>
        </a:p>
      </dgm:t>
    </dgm:pt>
    <dgm:pt modelId="{37CD6D7B-E505-43A3-942F-FF21F73FA4F0}" type="parTrans" cxnId="{745ADB17-ED23-4F60-B8A2-94C41BD7971B}">
      <dgm:prSet/>
      <dgm:spPr/>
      <dgm:t>
        <a:bodyPr/>
        <a:lstStyle/>
        <a:p>
          <a:endParaRPr lang="en-US"/>
        </a:p>
      </dgm:t>
    </dgm:pt>
    <dgm:pt modelId="{DA674F3A-5888-4382-A2A0-464C01B7B683}" type="sibTrans" cxnId="{745ADB17-ED23-4F60-B8A2-94C41BD7971B}">
      <dgm:prSet/>
      <dgm:spPr/>
      <dgm:t>
        <a:bodyPr/>
        <a:lstStyle/>
        <a:p>
          <a:endParaRPr lang="en-US"/>
        </a:p>
      </dgm:t>
    </dgm:pt>
    <dgm:pt modelId="{B5757502-2B87-4BA9-BA9E-FABDE8599EBA}">
      <dgm:prSet/>
      <dgm:spPr/>
      <dgm:t>
        <a:bodyPr/>
        <a:lstStyle/>
        <a:p>
          <a:pPr algn="just"/>
          <a:r>
            <a:rPr lang="fr-FR"/>
            <a:t>L’adaptation de l’offre de transports, en lien avec les engagements précités;</a:t>
          </a:r>
          <a:endParaRPr lang="en-US"/>
        </a:p>
      </dgm:t>
    </dgm:pt>
    <dgm:pt modelId="{25BA5678-AD3C-40E7-ACBA-187D4964993F}" type="parTrans" cxnId="{B4FC09D7-F59D-4174-AF77-56E488019A5D}">
      <dgm:prSet/>
      <dgm:spPr/>
      <dgm:t>
        <a:bodyPr/>
        <a:lstStyle/>
        <a:p>
          <a:endParaRPr lang="en-US"/>
        </a:p>
      </dgm:t>
    </dgm:pt>
    <dgm:pt modelId="{B0FD4E76-310E-4290-9BC8-C399AAEA1F7C}" type="sibTrans" cxnId="{B4FC09D7-F59D-4174-AF77-56E488019A5D}">
      <dgm:prSet/>
      <dgm:spPr/>
      <dgm:t>
        <a:bodyPr/>
        <a:lstStyle/>
        <a:p>
          <a:endParaRPr lang="en-US"/>
        </a:p>
      </dgm:t>
    </dgm:pt>
    <dgm:pt modelId="{26EF5E65-9FAA-4AC4-9728-0076091B3947}">
      <dgm:prSet/>
      <dgm:spPr/>
      <dgm:t>
        <a:bodyPr/>
        <a:lstStyle/>
        <a:p>
          <a:pPr algn="just"/>
          <a:r>
            <a:rPr lang="fr-FR" dirty="0"/>
            <a:t>L’adaptation des services au public, avec une attention particulière sur la santé, les systèmes d’assainissement et la scolarité.</a:t>
          </a:r>
          <a:endParaRPr lang="en-US" dirty="0"/>
        </a:p>
      </dgm:t>
    </dgm:pt>
    <dgm:pt modelId="{AAF6BE45-6039-4AAD-9478-8D90378621AF}" type="parTrans" cxnId="{5EBE355A-3022-4752-AE31-DD2A1809C9A0}">
      <dgm:prSet/>
      <dgm:spPr/>
      <dgm:t>
        <a:bodyPr/>
        <a:lstStyle/>
        <a:p>
          <a:endParaRPr lang="en-US"/>
        </a:p>
      </dgm:t>
    </dgm:pt>
    <dgm:pt modelId="{391BD789-861F-46CE-AA5C-D575758F4043}" type="sibTrans" cxnId="{5EBE355A-3022-4752-AE31-DD2A1809C9A0}">
      <dgm:prSet/>
      <dgm:spPr/>
      <dgm:t>
        <a:bodyPr/>
        <a:lstStyle/>
        <a:p>
          <a:endParaRPr lang="en-US"/>
        </a:p>
      </dgm:t>
    </dgm:pt>
    <dgm:pt modelId="{FBAF9B2F-FA78-4D61-86DC-273300530DA4}">
      <dgm:prSet/>
      <dgm:spPr/>
      <dgm:t>
        <a:bodyPr/>
        <a:lstStyle/>
        <a:p>
          <a:pPr algn="just"/>
          <a:r>
            <a:rPr lang="fr-FR" b="1" dirty="0"/>
            <a:t>Nous notons avec regret le choix final d’engager le projet avec deux tours aéroréfrigérantes de 205m de hauteur</a:t>
          </a:r>
          <a:r>
            <a:rPr lang="fr-FR" dirty="0"/>
            <a:t>, </a:t>
          </a:r>
          <a:r>
            <a:rPr lang="fr-FR" b="1" dirty="0"/>
            <a:t>en décalage avec le positionnement des habitants, exprimé par la voix de notre association, qui souhaitent protéger l’intégrité visuelle du bassin de vie, et l’attrait touristique du patrimoine historique et architectural de Villemoirieu et Crémieu. </a:t>
          </a:r>
          <a:endParaRPr lang="en-US" dirty="0"/>
        </a:p>
      </dgm:t>
    </dgm:pt>
    <dgm:pt modelId="{5B8339A0-D9C0-424F-8127-EF2DEC001D85}" type="parTrans" cxnId="{7254986D-7B88-42C5-9980-0DDBE5ECF5A6}">
      <dgm:prSet/>
      <dgm:spPr/>
      <dgm:t>
        <a:bodyPr/>
        <a:lstStyle/>
        <a:p>
          <a:endParaRPr lang="en-US"/>
        </a:p>
      </dgm:t>
    </dgm:pt>
    <dgm:pt modelId="{6BA1E50F-F1DE-4F12-9284-2BD0FC6FF2A6}" type="sibTrans" cxnId="{7254986D-7B88-42C5-9980-0DDBE5ECF5A6}">
      <dgm:prSet/>
      <dgm:spPr/>
      <dgm:t>
        <a:bodyPr/>
        <a:lstStyle/>
        <a:p>
          <a:endParaRPr lang="en-US"/>
        </a:p>
      </dgm:t>
    </dgm:pt>
    <dgm:pt modelId="{439EC2EB-BB3B-4C7E-AF75-261EB95C3FFA}">
      <dgm:prSet/>
      <dgm:spPr/>
      <dgm:t>
        <a:bodyPr/>
        <a:lstStyle/>
        <a:p>
          <a:pPr algn="just"/>
          <a:r>
            <a:rPr lang="fr-FR" b="1" dirty="0"/>
            <a:t>Nous notons l’adaptation du projet, prenant la décision d’ajouter des matériels supplémentaires de refroidissement des rejets d’eau</a:t>
          </a:r>
          <a:r>
            <a:rPr lang="fr-FR" dirty="0"/>
            <a:t> qui, en complément des tours de refroidissement, permettront de réduire au maximum les impacts thermiques des deux réacteurs EPR2 sur le fleuve Rhône.</a:t>
          </a:r>
          <a:endParaRPr lang="en-US" dirty="0"/>
        </a:p>
      </dgm:t>
    </dgm:pt>
    <dgm:pt modelId="{135B0281-EC36-463F-8EEF-061292D6E26A}" type="parTrans" cxnId="{36428189-A7A9-4AE1-8EA2-CC096F3DB3A4}">
      <dgm:prSet/>
      <dgm:spPr/>
      <dgm:t>
        <a:bodyPr/>
        <a:lstStyle/>
        <a:p>
          <a:endParaRPr lang="fr-FR"/>
        </a:p>
      </dgm:t>
    </dgm:pt>
    <dgm:pt modelId="{679F9C89-D5F3-45D5-AB8D-155B1B491890}" type="sibTrans" cxnId="{36428189-A7A9-4AE1-8EA2-CC096F3DB3A4}">
      <dgm:prSet/>
      <dgm:spPr/>
      <dgm:t>
        <a:bodyPr/>
        <a:lstStyle/>
        <a:p>
          <a:endParaRPr lang="fr-FR"/>
        </a:p>
      </dgm:t>
    </dgm:pt>
    <dgm:pt modelId="{54D4952D-BC44-4344-8618-77B1A30CF9ED}" type="pres">
      <dgm:prSet presAssocID="{007BB818-B1FB-4C80-83CC-B3BB3B23E673}" presName="linear" presStyleCnt="0">
        <dgm:presLayoutVars>
          <dgm:animLvl val="lvl"/>
          <dgm:resizeHandles val="exact"/>
        </dgm:presLayoutVars>
      </dgm:prSet>
      <dgm:spPr/>
    </dgm:pt>
    <dgm:pt modelId="{621775E7-B4F7-4FB0-BFB9-89F169906F12}" type="pres">
      <dgm:prSet presAssocID="{6CE1CB9C-DBEC-4F4B-B991-DEDBE435D907}" presName="parentText" presStyleLbl="node1" presStyleIdx="0" presStyleCnt="2" custLinFactNeighborX="342" custLinFactNeighborY="-249">
        <dgm:presLayoutVars>
          <dgm:chMax val="0"/>
          <dgm:bulletEnabled val="1"/>
        </dgm:presLayoutVars>
      </dgm:prSet>
      <dgm:spPr/>
    </dgm:pt>
    <dgm:pt modelId="{FD3118C2-92F8-4CFE-BE69-1709C7092F63}" type="pres">
      <dgm:prSet presAssocID="{6CE1CB9C-DBEC-4F4B-B991-DEDBE435D907}" presName="childText" presStyleLbl="revTx" presStyleIdx="0" presStyleCnt="2">
        <dgm:presLayoutVars>
          <dgm:bulletEnabled val="1"/>
        </dgm:presLayoutVars>
      </dgm:prSet>
      <dgm:spPr/>
    </dgm:pt>
    <dgm:pt modelId="{B73DF96A-A49B-4D33-9238-4DC59DE6D82C}" type="pres">
      <dgm:prSet presAssocID="{A904E1C2-5F02-48A9-A136-4C4BDA21AD5E}" presName="parentText" presStyleLbl="node1" presStyleIdx="1" presStyleCnt="2">
        <dgm:presLayoutVars>
          <dgm:chMax val="0"/>
          <dgm:bulletEnabled val="1"/>
        </dgm:presLayoutVars>
      </dgm:prSet>
      <dgm:spPr/>
    </dgm:pt>
    <dgm:pt modelId="{4574269E-0ED1-4113-B14A-E9F948DE2B18}" type="pres">
      <dgm:prSet presAssocID="{A904E1C2-5F02-48A9-A136-4C4BDA21AD5E}" presName="childText" presStyleLbl="revTx" presStyleIdx="1" presStyleCnt="2">
        <dgm:presLayoutVars>
          <dgm:bulletEnabled val="1"/>
        </dgm:presLayoutVars>
      </dgm:prSet>
      <dgm:spPr/>
    </dgm:pt>
  </dgm:ptLst>
  <dgm:cxnLst>
    <dgm:cxn modelId="{9212A407-F1F5-4BEF-97CF-6802A7F3F36D}" type="presOf" srcId="{6CE1CB9C-DBEC-4F4B-B991-DEDBE435D907}" destId="{621775E7-B4F7-4FB0-BFB9-89F169906F12}" srcOrd="0" destOrd="0" presId="urn:microsoft.com/office/officeart/2005/8/layout/vList2"/>
    <dgm:cxn modelId="{745ADB17-ED23-4F60-B8A2-94C41BD7971B}" srcId="{0006BC4C-356E-41AD-BEC1-2AC121230996}" destId="{85E3D239-1F24-4C3F-8D46-A026BAEB4AEE}" srcOrd="0" destOrd="0" parTransId="{37CD6D7B-E505-43A3-942F-FF21F73FA4F0}" sibTransId="{DA674F3A-5888-4382-A2A0-464C01B7B683}"/>
    <dgm:cxn modelId="{6CB8B027-7326-438B-8BF1-C86C3268CCAF}" type="presOf" srcId="{578BF5C3-3D29-4793-B022-319391503111}" destId="{FD3118C2-92F8-4CFE-BE69-1709C7092F63}" srcOrd="0" destOrd="0" presId="urn:microsoft.com/office/officeart/2005/8/layout/vList2"/>
    <dgm:cxn modelId="{6A657129-FF0B-4527-8846-F4E061C4598A}" srcId="{007BB818-B1FB-4C80-83CC-B3BB3B23E673}" destId="{A904E1C2-5F02-48A9-A136-4C4BDA21AD5E}" srcOrd="1" destOrd="0" parTransId="{32519491-A42F-4D9A-B5A7-8B619AF0F9EE}" sibTransId="{EC947AD9-1CF7-4E8D-AAF4-5A16501CD6ED}"/>
    <dgm:cxn modelId="{7B616730-7125-4778-B202-8806974270C8}" type="presOf" srcId="{85E3D239-1F24-4C3F-8D46-A026BAEB4AEE}" destId="{4574269E-0ED1-4113-B14A-E9F948DE2B18}" srcOrd="0" destOrd="3" presId="urn:microsoft.com/office/officeart/2005/8/layout/vList2"/>
    <dgm:cxn modelId="{3A061138-0FCC-4FC1-AD67-08DC3A5E7E87}" type="presOf" srcId="{26EF5E65-9FAA-4AC4-9728-0076091B3947}" destId="{4574269E-0ED1-4113-B14A-E9F948DE2B18}" srcOrd="0" destOrd="5" presId="urn:microsoft.com/office/officeart/2005/8/layout/vList2"/>
    <dgm:cxn modelId="{4D0E503E-7E90-4013-9CAE-B0E042EE1045}" srcId="{6CE1CB9C-DBEC-4F4B-B991-DEDBE435D907}" destId="{D6CEEDF6-9ABB-4CA8-9FF0-96783305C02B}" srcOrd="1" destOrd="0" parTransId="{3BBF4B6E-18AF-406E-88DA-EABC0734D9F5}" sibTransId="{6A27CED0-956F-408B-BCAC-0847C1DB7A31}"/>
    <dgm:cxn modelId="{7254986D-7B88-42C5-9980-0DDBE5ECF5A6}" srcId="{A904E1C2-5F02-48A9-A136-4C4BDA21AD5E}" destId="{FBAF9B2F-FA78-4D61-86DC-273300530DA4}" srcOrd="3" destOrd="0" parTransId="{5B8339A0-D9C0-424F-8127-EF2DEC001D85}" sibTransId="{6BA1E50F-F1DE-4F12-9284-2BD0FC6FF2A6}"/>
    <dgm:cxn modelId="{BE064654-63F5-4679-895B-743B4E4BE738}" type="presOf" srcId="{FBAF9B2F-FA78-4D61-86DC-273300530DA4}" destId="{4574269E-0ED1-4113-B14A-E9F948DE2B18}" srcOrd="0" destOrd="6" presId="urn:microsoft.com/office/officeart/2005/8/layout/vList2"/>
    <dgm:cxn modelId="{8CEFD676-B506-45BF-98FD-0D6DD409F67C}" type="presOf" srcId="{B5757502-2B87-4BA9-BA9E-FABDE8599EBA}" destId="{4574269E-0ED1-4113-B14A-E9F948DE2B18}" srcOrd="0" destOrd="4" presId="urn:microsoft.com/office/officeart/2005/8/layout/vList2"/>
    <dgm:cxn modelId="{5EBE355A-3022-4752-AE31-DD2A1809C9A0}" srcId="{0006BC4C-356E-41AD-BEC1-2AC121230996}" destId="{26EF5E65-9FAA-4AC4-9728-0076091B3947}" srcOrd="2" destOrd="0" parTransId="{AAF6BE45-6039-4AAD-9478-8D90378621AF}" sibTransId="{391BD789-861F-46CE-AA5C-D575758F4043}"/>
    <dgm:cxn modelId="{D5AAE380-BD79-4F55-9CE9-01781E5331DF}" type="presOf" srcId="{D6CEEDF6-9ABB-4CA8-9FF0-96783305C02B}" destId="{FD3118C2-92F8-4CFE-BE69-1709C7092F63}" srcOrd="0" destOrd="1" presId="urn:microsoft.com/office/officeart/2005/8/layout/vList2"/>
    <dgm:cxn modelId="{36428189-A7A9-4AE1-8EA2-CC096F3DB3A4}" srcId="{A904E1C2-5F02-48A9-A136-4C4BDA21AD5E}" destId="{439EC2EB-BB3B-4C7E-AF75-261EB95C3FFA}" srcOrd="4" destOrd="0" parTransId="{135B0281-EC36-463F-8EEF-061292D6E26A}" sibTransId="{679F9C89-D5F3-45D5-AB8D-155B1B491890}"/>
    <dgm:cxn modelId="{75F20795-4EA8-4B71-8232-8421D082609D}" srcId="{A904E1C2-5F02-48A9-A136-4C4BDA21AD5E}" destId="{90B97926-A1A0-4E47-A3E2-89BC03AF4512}" srcOrd="1" destOrd="0" parTransId="{D238AF94-2248-4B76-BC54-59C33D605F21}" sibTransId="{FB4DC029-87D2-434B-BE8B-DBFE00D7B898}"/>
    <dgm:cxn modelId="{E2FDF9AE-F86D-4A4A-9724-DC4F6F7A8645}" srcId="{A904E1C2-5F02-48A9-A136-4C4BDA21AD5E}" destId="{09D5526A-2526-4ED0-B173-E34497746313}" srcOrd="0" destOrd="0" parTransId="{9C110549-48D5-48AA-BCDE-E6B69BDCE19A}" sibTransId="{ACE1718E-6EA8-431C-BA9E-95E664464748}"/>
    <dgm:cxn modelId="{EAAB1BB4-9999-4302-88CB-D16458C900FC}" type="presOf" srcId="{0006BC4C-356E-41AD-BEC1-2AC121230996}" destId="{4574269E-0ED1-4113-B14A-E9F948DE2B18}" srcOrd="0" destOrd="2" presId="urn:microsoft.com/office/officeart/2005/8/layout/vList2"/>
    <dgm:cxn modelId="{1FEA3BC0-77CC-4CEC-9486-4B132FD1211F}" srcId="{6CE1CB9C-DBEC-4F4B-B991-DEDBE435D907}" destId="{578BF5C3-3D29-4793-B022-319391503111}" srcOrd="0" destOrd="0" parTransId="{9053A85F-0DC4-4384-A449-E77A0272B08C}" sibTransId="{EAF4A1A4-202C-4A7A-9CA1-B4510D7C67A6}"/>
    <dgm:cxn modelId="{45C7F5D1-D1F6-49DA-A191-321E8F1B0638}" type="presOf" srcId="{09D5526A-2526-4ED0-B173-E34497746313}" destId="{4574269E-0ED1-4113-B14A-E9F948DE2B18}" srcOrd="0" destOrd="0" presId="urn:microsoft.com/office/officeart/2005/8/layout/vList2"/>
    <dgm:cxn modelId="{B4FC09D7-F59D-4174-AF77-56E488019A5D}" srcId="{0006BC4C-356E-41AD-BEC1-2AC121230996}" destId="{B5757502-2B87-4BA9-BA9E-FABDE8599EBA}" srcOrd="1" destOrd="0" parTransId="{25BA5678-AD3C-40E7-ACBA-187D4964993F}" sibTransId="{B0FD4E76-310E-4290-9BC8-C399AAEA1F7C}"/>
    <dgm:cxn modelId="{329BDADE-5F18-4F3C-9DA0-943178633242}" srcId="{007BB818-B1FB-4C80-83CC-B3BB3B23E673}" destId="{6CE1CB9C-DBEC-4F4B-B991-DEDBE435D907}" srcOrd="0" destOrd="0" parTransId="{CA8DF815-CDF4-42C4-BD9A-DC20F030C07E}" sibTransId="{E1056FA4-E7A5-4A4C-BDC0-1819431E0D12}"/>
    <dgm:cxn modelId="{F4C308DF-5643-497A-BF37-BEB6A9613492}" type="presOf" srcId="{A904E1C2-5F02-48A9-A136-4C4BDA21AD5E}" destId="{B73DF96A-A49B-4D33-9238-4DC59DE6D82C}" srcOrd="0" destOrd="0" presId="urn:microsoft.com/office/officeart/2005/8/layout/vList2"/>
    <dgm:cxn modelId="{32A719E7-5643-446A-80E2-13862F1A32A1}" type="presOf" srcId="{007BB818-B1FB-4C80-83CC-B3BB3B23E673}" destId="{54D4952D-BC44-4344-8618-77B1A30CF9ED}" srcOrd="0" destOrd="0" presId="urn:microsoft.com/office/officeart/2005/8/layout/vList2"/>
    <dgm:cxn modelId="{A13214EC-7809-47D1-8319-021BE0EEA8AF}" type="presOf" srcId="{90B97926-A1A0-4E47-A3E2-89BC03AF4512}" destId="{4574269E-0ED1-4113-B14A-E9F948DE2B18}" srcOrd="0" destOrd="1" presId="urn:microsoft.com/office/officeart/2005/8/layout/vList2"/>
    <dgm:cxn modelId="{97EB04EF-6E0D-4531-87F9-AA67EB7E67AA}" type="presOf" srcId="{439EC2EB-BB3B-4C7E-AF75-261EB95C3FFA}" destId="{4574269E-0ED1-4113-B14A-E9F948DE2B18}" srcOrd="0" destOrd="7" presId="urn:microsoft.com/office/officeart/2005/8/layout/vList2"/>
    <dgm:cxn modelId="{B30B3FFB-1B0B-44B2-B5AA-04B1AB79AB7E}" srcId="{A904E1C2-5F02-48A9-A136-4C4BDA21AD5E}" destId="{0006BC4C-356E-41AD-BEC1-2AC121230996}" srcOrd="2" destOrd="0" parTransId="{84CD7CE2-65C1-4F54-B939-DAA853E487D4}" sibTransId="{30AECCF8-0B64-4BBB-9FBB-E414E9AA71D4}"/>
    <dgm:cxn modelId="{D34DD45A-1F4F-47D4-BB73-D8D971EDA64D}" type="presParOf" srcId="{54D4952D-BC44-4344-8618-77B1A30CF9ED}" destId="{621775E7-B4F7-4FB0-BFB9-89F169906F12}" srcOrd="0" destOrd="0" presId="urn:microsoft.com/office/officeart/2005/8/layout/vList2"/>
    <dgm:cxn modelId="{CACD711F-55AE-49EB-AA85-4ED4C77CB1A2}" type="presParOf" srcId="{54D4952D-BC44-4344-8618-77B1A30CF9ED}" destId="{FD3118C2-92F8-4CFE-BE69-1709C7092F63}" srcOrd="1" destOrd="0" presId="urn:microsoft.com/office/officeart/2005/8/layout/vList2"/>
    <dgm:cxn modelId="{FF13FA25-38DA-4613-A27E-7D84FA27719E}" type="presParOf" srcId="{54D4952D-BC44-4344-8618-77B1A30CF9ED}" destId="{B73DF96A-A49B-4D33-9238-4DC59DE6D82C}" srcOrd="2" destOrd="0" presId="urn:microsoft.com/office/officeart/2005/8/layout/vList2"/>
    <dgm:cxn modelId="{BDAD784C-23BB-48B9-AD0C-9CBB4C8D3BCE}" type="presParOf" srcId="{54D4952D-BC44-4344-8618-77B1A30CF9ED}" destId="{4574269E-0ED1-4113-B14A-E9F948DE2B18}"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1775E7-B4F7-4FB0-BFB9-89F169906F12}">
      <dsp:nvSpPr>
        <dsp:cNvPr id="0" name=""/>
        <dsp:cNvSpPr/>
      </dsp:nvSpPr>
      <dsp:spPr>
        <a:xfrm>
          <a:off x="0" y="82995"/>
          <a:ext cx="11513871" cy="4422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b="1" kern="1200" dirty="0"/>
            <a:t>Le 30 septembre :</a:t>
          </a:r>
          <a:endParaRPr lang="en-US" sz="1800" kern="1200" dirty="0"/>
        </a:p>
      </dsp:txBody>
      <dsp:txXfrm>
        <a:off x="21589" y="104584"/>
        <a:ext cx="11470693" cy="399082"/>
      </dsp:txXfrm>
    </dsp:sp>
    <dsp:sp modelId="{FD3118C2-92F8-4CFE-BE69-1709C7092F63}">
      <dsp:nvSpPr>
        <dsp:cNvPr id="0" name=""/>
        <dsp:cNvSpPr/>
      </dsp:nvSpPr>
      <dsp:spPr>
        <a:xfrm>
          <a:off x="0" y="527435"/>
          <a:ext cx="11513871" cy="875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5565" tIns="22860" rIns="128016" bIns="22860" numCol="1" spcCol="1270" anchor="t" anchorCtr="0">
          <a:noAutofit/>
        </a:bodyPr>
        <a:lstStyle/>
        <a:p>
          <a:pPr marL="114300" lvl="1" indent="-114300" algn="l" defTabSz="622300">
            <a:lnSpc>
              <a:spcPct val="90000"/>
            </a:lnSpc>
            <a:spcBef>
              <a:spcPct val="0"/>
            </a:spcBef>
            <a:spcAft>
              <a:spcPct val="20000"/>
            </a:spcAft>
            <a:buChar char="•"/>
          </a:pPr>
          <a:r>
            <a:rPr lang="fr-FR" sz="1400" b="1" kern="1200" dirty="0"/>
            <a:t>EDF décide de poursuivre le projet EPR2 à proximité de la centrale de Bugey</a:t>
          </a:r>
          <a:endParaRPr lang="en-US" sz="1400" kern="1200" dirty="0"/>
        </a:p>
        <a:p>
          <a:pPr marL="114300" lvl="1" indent="-114300" algn="l" defTabSz="622300">
            <a:lnSpc>
              <a:spcPct val="90000"/>
            </a:lnSpc>
            <a:spcBef>
              <a:spcPct val="0"/>
            </a:spcBef>
            <a:spcAft>
              <a:spcPct val="20000"/>
            </a:spcAft>
            <a:buChar char="•"/>
          </a:pPr>
          <a:r>
            <a:rPr lang="fr-FR" sz="1400" b="1" kern="1200" dirty="0"/>
            <a:t>Une démarche de « Grand chantier » a été sollicitée</a:t>
          </a:r>
          <a:r>
            <a:rPr lang="fr-FR" sz="1400" kern="1200" dirty="0"/>
            <a:t> par la préfecture de région, facilitant ainsi les retombées financières accompagnant l’adaptation du territoire et le partage de la fiscalité. </a:t>
          </a:r>
          <a:r>
            <a:rPr lang="fr-FR" sz="1400" b="1" kern="1200" dirty="0"/>
            <a:t>Une lettre de l’état a été envoyé début octobre à la CCBD pour s’engager à mettre en œuvre une loi pour permettre le partage de la fiscalité entre les territoires.</a:t>
          </a:r>
          <a:endParaRPr lang="en-US" sz="1400" kern="1200" dirty="0"/>
        </a:p>
      </dsp:txBody>
      <dsp:txXfrm>
        <a:off x="0" y="527435"/>
        <a:ext cx="11513871" cy="875610"/>
      </dsp:txXfrm>
    </dsp:sp>
    <dsp:sp modelId="{B73DF96A-A49B-4D33-9238-4DC59DE6D82C}">
      <dsp:nvSpPr>
        <dsp:cNvPr id="0" name=""/>
        <dsp:cNvSpPr/>
      </dsp:nvSpPr>
      <dsp:spPr>
        <a:xfrm>
          <a:off x="0" y="1403045"/>
          <a:ext cx="11513871" cy="44226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fr-FR" sz="1800" kern="1200"/>
            <a:t>EDF entend répondre aux attentes du territoire en :</a:t>
          </a:r>
          <a:endParaRPr lang="en-US" sz="1800" kern="1200"/>
        </a:p>
      </dsp:txBody>
      <dsp:txXfrm>
        <a:off x="21589" y="1424634"/>
        <a:ext cx="11470693" cy="399082"/>
      </dsp:txXfrm>
    </dsp:sp>
    <dsp:sp modelId="{4574269E-0ED1-4113-B14A-E9F948DE2B18}">
      <dsp:nvSpPr>
        <dsp:cNvPr id="0" name=""/>
        <dsp:cNvSpPr/>
      </dsp:nvSpPr>
      <dsp:spPr>
        <a:xfrm>
          <a:off x="0" y="1845305"/>
          <a:ext cx="11513871" cy="3353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65565" tIns="22860" rIns="128016" bIns="22860" numCol="1" spcCol="1270" anchor="t" anchorCtr="0">
          <a:noAutofit/>
        </a:bodyPr>
        <a:lstStyle/>
        <a:p>
          <a:pPr marL="114300" lvl="1" indent="-114300" algn="just" defTabSz="622300">
            <a:lnSpc>
              <a:spcPct val="90000"/>
            </a:lnSpc>
            <a:spcBef>
              <a:spcPct val="0"/>
            </a:spcBef>
            <a:spcAft>
              <a:spcPct val="20000"/>
            </a:spcAft>
            <a:buChar char="•"/>
          </a:pPr>
          <a:r>
            <a:rPr lang="fr-FR" sz="1400" u="sng" kern="1200" dirty="0"/>
            <a:t>Mettant à disposition </a:t>
          </a:r>
          <a:r>
            <a:rPr lang="fr-FR" sz="1400" b="1" u="sng" kern="1200" dirty="0"/>
            <a:t>des navettes qui permettront d’accéder directement au chantier depuis des parkings relais</a:t>
          </a:r>
          <a:r>
            <a:rPr lang="fr-FR" sz="1400" u="sng" kern="1200" dirty="0"/>
            <a:t> situés dans l’Ain et </a:t>
          </a:r>
          <a:r>
            <a:rPr lang="fr-FR" sz="1400" b="1" u="sng" kern="1200" dirty="0"/>
            <a:t>dans l’Isère</a:t>
          </a:r>
          <a:r>
            <a:rPr lang="fr-FR" sz="1400" u="sng" kern="1200" dirty="0"/>
            <a:t> et </a:t>
          </a:r>
          <a:r>
            <a:rPr lang="fr-FR" sz="1400" b="1" u="sng" kern="1200" dirty="0"/>
            <a:t>les sites d’hébergements temporaires de grande capacité</a:t>
          </a:r>
          <a:r>
            <a:rPr lang="fr-FR" sz="1400" u="sng" kern="1200" dirty="0"/>
            <a:t>;</a:t>
          </a:r>
          <a:endParaRPr lang="en-US" sz="1400" kern="1200" dirty="0"/>
        </a:p>
        <a:p>
          <a:pPr marL="114300" lvl="1" indent="-114300" algn="just" defTabSz="622300">
            <a:lnSpc>
              <a:spcPct val="90000"/>
            </a:lnSpc>
            <a:spcBef>
              <a:spcPct val="0"/>
            </a:spcBef>
            <a:spcAft>
              <a:spcPct val="20000"/>
            </a:spcAft>
            <a:buChar char="•"/>
          </a:pPr>
          <a:r>
            <a:rPr lang="fr-FR" sz="1400" b="1" u="sng" kern="1200" dirty="0"/>
            <a:t>Soutenant la réalisation de projets d’infrastructures de transports dont les délais de réalisation sont compatibles avec le déroulement du chantier.</a:t>
          </a:r>
          <a:endParaRPr lang="en-US" sz="1400" u="sng" kern="1200" dirty="0"/>
        </a:p>
        <a:p>
          <a:pPr marL="114300" lvl="1" indent="-114300" algn="just" defTabSz="622300">
            <a:lnSpc>
              <a:spcPct val="90000"/>
            </a:lnSpc>
            <a:spcBef>
              <a:spcPct val="0"/>
            </a:spcBef>
            <a:spcAft>
              <a:spcPct val="20000"/>
            </a:spcAft>
            <a:buChar char="•"/>
          </a:pPr>
          <a:r>
            <a:rPr lang="fr-FR" sz="1400" b="1" kern="1200" dirty="0"/>
            <a:t>Contribuant à la vitalité</a:t>
          </a:r>
          <a:r>
            <a:rPr lang="fr-FR" sz="1400" kern="1200" dirty="0"/>
            <a:t>, </a:t>
          </a:r>
          <a:r>
            <a:rPr lang="fr-FR" sz="1400" b="1" kern="1200" dirty="0"/>
            <a:t>la qualité de vie et l’attractivité du territoire</a:t>
          </a:r>
          <a:r>
            <a:rPr lang="fr-FR" sz="1400" kern="1200" dirty="0"/>
            <a:t>, aux côtés de l’État et des collectivités locales, sur tous les sujets identifiés pendant le débat public:</a:t>
          </a:r>
          <a:endParaRPr lang="en-US" sz="1400" kern="1200" dirty="0"/>
        </a:p>
        <a:p>
          <a:pPr marL="228600" lvl="2" indent="-114300" algn="just" defTabSz="622300">
            <a:lnSpc>
              <a:spcPct val="90000"/>
            </a:lnSpc>
            <a:spcBef>
              <a:spcPct val="0"/>
            </a:spcBef>
            <a:spcAft>
              <a:spcPct val="20000"/>
            </a:spcAft>
            <a:buChar char="•"/>
          </a:pPr>
          <a:r>
            <a:rPr lang="fr-FR" sz="1400" kern="1200"/>
            <a:t>Le développement de l’offre de logements temporaires et pérennes pour accueillir les salariés du chantier;</a:t>
          </a:r>
          <a:endParaRPr lang="en-US" sz="1400" kern="1200"/>
        </a:p>
        <a:p>
          <a:pPr marL="228600" lvl="2" indent="-114300" algn="just" defTabSz="622300">
            <a:lnSpc>
              <a:spcPct val="90000"/>
            </a:lnSpc>
            <a:spcBef>
              <a:spcPct val="0"/>
            </a:spcBef>
            <a:spcAft>
              <a:spcPct val="20000"/>
            </a:spcAft>
            <a:buChar char="•"/>
          </a:pPr>
          <a:r>
            <a:rPr lang="fr-FR" sz="1400" kern="1200"/>
            <a:t>L’adaptation de l’offre de transports, en lien avec les engagements précités;</a:t>
          </a:r>
          <a:endParaRPr lang="en-US" sz="1400" kern="1200"/>
        </a:p>
        <a:p>
          <a:pPr marL="228600" lvl="2" indent="-114300" algn="just" defTabSz="622300">
            <a:lnSpc>
              <a:spcPct val="90000"/>
            </a:lnSpc>
            <a:spcBef>
              <a:spcPct val="0"/>
            </a:spcBef>
            <a:spcAft>
              <a:spcPct val="20000"/>
            </a:spcAft>
            <a:buChar char="•"/>
          </a:pPr>
          <a:r>
            <a:rPr lang="fr-FR" sz="1400" kern="1200" dirty="0"/>
            <a:t>L’adaptation des services au public, avec une attention particulière sur la santé, les systèmes d’assainissement et la scolarité.</a:t>
          </a:r>
          <a:endParaRPr lang="en-US" sz="1400" kern="1200" dirty="0"/>
        </a:p>
        <a:p>
          <a:pPr marL="114300" lvl="1" indent="-114300" algn="just" defTabSz="622300">
            <a:lnSpc>
              <a:spcPct val="90000"/>
            </a:lnSpc>
            <a:spcBef>
              <a:spcPct val="0"/>
            </a:spcBef>
            <a:spcAft>
              <a:spcPct val="20000"/>
            </a:spcAft>
            <a:buChar char="•"/>
          </a:pPr>
          <a:r>
            <a:rPr lang="fr-FR" sz="1400" b="1" kern="1200" dirty="0"/>
            <a:t>Nous notons avec regret le choix final d’engager le projet avec deux tours aéroréfrigérantes de 205m de hauteur</a:t>
          </a:r>
          <a:r>
            <a:rPr lang="fr-FR" sz="1400" kern="1200" dirty="0"/>
            <a:t>, </a:t>
          </a:r>
          <a:r>
            <a:rPr lang="fr-FR" sz="1400" b="1" kern="1200" dirty="0"/>
            <a:t>en décalage avec le positionnement des habitants, exprimé par la voix de notre association, qui souhaitent protéger l’intégrité visuelle du bassin de vie, et l’attrait touristique du patrimoine historique et architectural de Villemoirieu et Crémieu. </a:t>
          </a:r>
          <a:endParaRPr lang="en-US" sz="1400" kern="1200" dirty="0"/>
        </a:p>
        <a:p>
          <a:pPr marL="114300" lvl="1" indent="-114300" algn="just" defTabSz="622300">
            <a:lnSpc>
              <a:spcPct val="90000"/>
            </a:lnSpc>
            <a:spcBef>
              <a:spcPct val="0"/>
            </a:spcBef>
            <a:spcAft>
              <a:spcPct val="20000"/>
            </a:spcAft>
            <a:buChar char="•"/>
          </a:pPr>
          <a:r>
            <a:rPr lang="fr-FR" sz="1400" b="1" kern="1200" dirty="0"/>
            <a:t>Nous notons l’adaptation du projet, prenant la décision d’ajouter des matériels supplémentaires de refroidissement des rejets d’eau</a:t>
          </a:r>
          <a:r>
            <a:rPr lang="fr-FR" sz="1400" kern="1200" dirty="0"/>
            <a:t> qui, en complément des tours de refroidissement, permettront de réduire au maximum les impacts thermiques des deux réacteurs EPR2 sur le fleuve Rhône.</a:t>
          </a:r>
          <a:endParaRPr lang="en-US" sz="1400" kern="1200" dirty="0"/>
        </a:p>
      </dsp:txBody>
      <dsp:txXfrm>
        <a:off x="0" y="1845305"/>
        <a:ext cx="11513871" cy="33534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5T12:04:40.372"/>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102 66 2761 0 0,'-101'-58'16106'0'0,"103"59"-16240"0"0,3 0 218 0 0,0 1 1 0 0,1-1-1 0 0,-1-1 0 0 0,0 1 0 0 0,1-1 0 0 0,-1 0 0 0 0,1 0 0 0 0,-1-1 1 0 0,0 0-1 0 0,9-1 0 0 0,-5 0 56 0 0,-1 1 1 0 0,1 0-1 0 0,14 1 0 0 0,-6 0-87 0 0,-1 0 0 0 0,24-2-1 0 0,-23 0 8 0 0,0 1-1 0 0,18 1 0 0 0,149 21 229 0 0,-165-20-37 0 0,1-2 0 0 0,25-2 0 0 0,-31 1-198 0 0,0 1-1 0 0,-1 0 1 0 0,1 1-1 0 0,0 1 1 0 0,0 0-1 0 0,19 4 1 0 0,-8 0 55 0 0,-1-2 0 0 0,1 0-1 0 0,0-2 1 0 0,34-2 0 0 0,30 3 121 0 0,128 23-169 0 0,-180-20-56 0 0,166 5 389 0 0,-66-7-178 0 0,-20 0-198 0 0,7 1 38 0 0,-44 0-55 0 0,66 7 0 0 0,-80-6 230 0 0,94-6 1 0 0,-159 1-236 0 0,272-1 236 0 0,57-3 224 0 0,-161 2-305 0 0,3-1-150 0 0,165-13 300 0 0,-58-3-236 0 0,-90 15 17 0 0,-43 3-26 0 0,128 2-55 0 0,-207 1 0 0 0,300 17 0 0 0,-41 6 128 0 0,-285-20-128 0 0,-11-1 0 0 0,36 1 0 0 0,-8-5 0 0 0,71-1 0 0 0,-48 2-25 0 0,-26 1-3 0 0,-27 0-49 0 0,-21-1 46 0 0,0 0-1 0 0,1-1 1 0 0,14-1-1 0 0,-17 1 25 0 0,0 0-1 0 0,0 0 0 0 0,0 0 0 0 0,8 2 1 0 0,13 1-19 0 0,-20-4 18 0 0,-4 1-8 0 0,-1 0 1 0 0,1 0 0 0 0,0-1 0 0 0,-1 1-1 0 0,1 0 1 0 0,-1 1 0 0 0,1-1-1 0 0,0 0 1 0 0,-1 0 0 0 0,1 1 0 0 0,1 0-1 0 0,-2-1 6 0 0,-1 1-38 0 0,0 0 43 0 0,0-1 0 0 0,0 0 0 0 0,1 1 1 0 0,-1-1-1 0 0,0 1 0 0 0,0-1 0 0 0,0 0 0 0 0,0 1 0 0 0,1-1 0 0 0,-1 0 1 0 0,0 1-1 0 0,0-1 0 0 0,1 0 0 0 0,-1 1 0 0 0,0-1 0 0 0,1 0 0 0 0,-1 0 0 0 0,0 1 1 0 0,1-1-1 0 0,-1 0 0 0 0,0 0 0 0 0,1 1 0 0 0,-1-1 0 0 0,0 0 0 0 0,1 0 0 0 0,-1 0 1 0 0,1 0-1 0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8T07:00:17.562"/>
    </inkml:context>
    <inkml:brush xml:id="br0">
      <inkml:brushProperty name="width" value="0.2" units="cm"/>
      <inkml:brushProperty name="height" value="0.4" units="cm"/>
      <inkml:brushProperty name="color" value="#00B44B"/>
      <inkml:brushProperty name="tip" value="rectangle"/>
      <inkml:brushProperty name="rasterOp" value="maskPen"/>
    </inkml:brush>
  </inkml:definitions>
  <inkml:trace contextRef="#ctx0" brushRef="#br0">8009 161 2761 0 0,'-16'-17'994'0'0,"-1"-3"-327"0"0,1 11-623 0 0,14 8 25 0 0,0 0-1 0 0,0 1 0 0 0,1-1 1 0 0,-1 0-1 0 0,1 0 1 0 0,-1 0-1 0 0,1 0 0 0 0,-1 0 1 0 0,1 0-1 0 0,-1-1 0 0 0,1 1 1 0 0,0 0-1 0 0,0-1 1 0 0,0 1-1 0 0,0-1 0 0 0,0 1 1 0 0,-1-3-1 0 0,1 2 38 0 0,0 1-1 0 0,0-1 1 0 0,1 0 0 0 0,-1 1-1 0 0,0 0 1 0 0,0-1-1 0 0,-1 1 1 0 0,1-1-1 0 0,0 1 1 0 0,0 0 0 0 0,-1 0-1 0 0,1 0 1 0 0,-1 0-1 0 0,1 0 1 0 0,-1 0-1 0 0,1 0 1 0 0,-1 0 0 0 0,-1 0-1 0 0,-1 0 20 0 0,1 0-1 0 0,0 1 1 0 0,0 0-1 0 0,0-1 0 0 0,-1 1 1 0 0,1 0-1 0 0,0 0 1 0 0,0 1-1 0 0,-5 0 1 0 0,0 1 152 0 0,-1 0 1 0 0,1 1-1 0 0,0 0 1 0 0,0 0-1 0 0,0 1 1 0 0,-11 7-1 0 0,9-4 338 0 0,-1-1-1 0 0,0 0 0 0 0,-21 9 0 0 0,27-13-432 0 0,0-1-1 0 0,0 0 1 0 0,0 1-1 0 0,-1-2 1 0 0,1 1 0 0 0,0-1-1 0 0,0 1 1 0 0,0-2-1 0 0,-1 1 1 0 0,1 0-1 0 0,-9-3 1 0 0,6 1-26 0 0,0 1-1 0 0,0 0 1 0 0,1 0 0 0 0,-1 0-1 0 0,0 1 1 0 0,0 1-1 0 0,-15 1 1 0 0,-2 4 262 0 0,-27 8 0 0 0,-19 5 682 0 0,44-15-799 0 0,0-1 0 0 0,-1-1 0 0 0,1-1 0 0 0,-50-5 0 0 0,56 3-181 0 0,0 1-1 0 0,0 1 1 0 0,0 2-1 0 0,0 0 0 0 0,1 0 1 0 0,-22 8-1 0 0,-46 8 368 0 0,36-11-350 0 0,6-1 175 0 0,-80 3-1 0 0,93-8-279 0 0,-1 2 1 0 0,0 1-1 0 0,-37 11 0 0 0,27-6 85 0 0,-47 4 0 0 0,-13-11-29 0 0,70-4-50 0 0,0 2 1 0 0,-37 6-1 0 0,-62 7-38 0 0,12-3 0 0 0,43 2 29 0 0,23-2 26 0 0,-59 2 0 0 0,13-12 1 0 0,-31 1 5 0 0,-125 6-61 0 0,234-8 0 0 0,-15-1 40 0 0,1-2 0 0 0,0-2 0 0 0,0-1 0 0 0,-51-15 0 0 0,69 16-36 0 0,1 1 0 0 0,-1 1 0 0 0,-34 0 0 0 0,-58 6 30 0 0,23 0-9 0 0,17-2 84 0 0,20 0-40 0 0,0-2 1 0 0,-81-11-1 0 0,88 4-69 0 0,0 2 0 0 0,0 2 0 0 0,-1 2 0 0 0,-70 6 0 0 0,71 0 36 0 0,-52-2 0 0 0,73-3-22 0 0,0-1 1 0 0,0-1-1 0 0,0-1 1 0 0,-23-8-1 0 0,-181-42-14 0 0,79 20 0 0 0,97 21 6 0 0,-114-25 65 0 0,136 33-58 0 0,-1 2 0 0 0,0 1-1 0 0,-49 2 1 0 0,-162 34 173 0 0,72-7-62 0 0,-13-17-46 0 0,43-5-82 0 0,37 5 18 0 0,35-2 11 0 0,-100-2 0 0 0,167-6-25 0 0,-144-6 32 0 0,-159-27 0 0 0,150 10-32 0 0,122 21 0 0 0,-1 0 0 0 0,-60 7 0 0 0,-154 14 0 0 0,182-16 0 0 0,43-1 0 0 0,0 0 0 0 0,0-2 0 0 0,-30-4 0 0 0,40 2-3 0 0,1-1 0 0 0,-1-1-1 0 0,1 1 1 0 0,-13-8-1 0 0,16 7 0 0 0,-1 0-1 0 0,0 1 0 0 0,0 0 0 0 0,0 0 0 0 0,0 1 1 0 0,-1 0-1 0 0,1 0 0 0 0,-12 0 0 0 0,-134-10-61 0 0,97 6 56 0 0,41 3 10 0 0,1 0 0 0 0,-1-1 0 0 0,-16-6 0 0 0,-14-4 0 0 0,38 12 0 0 0,1 1 0 0 0,-1 0 0 0 0,0 0 0 0 0,0 1 0 0 0,0 0 0 0 0,-16 3 0 0 0,-46 13 0 0 0,4 0 0 0 0,50-14 0 0 0,9-2 0 0 0,0 1 0 0 0,0 0 0 0 0,0 0 0 0 0,0 1 0 0 0,0 0 0 0 0,0 0 0 0 0,1 1 0 0 0,-10 4 0 0 0,15-7 0 0 0,1 1-1 0 0,-1-1 1 0 0,1 0 0 0 0,-1 1-1 0 0,0-1 1 0 0,1 1 0 0 0,-1-1-1 0 0,1 1 1 0 0,-1-1 0 0 0,1 1-1 0 0,-1-1 1 0 0,1 1 0 0 0,0-1-1 0 0,-1 1 1 0 0,1 0-1 0 0,0-1 1 0 0,0 1 0 0 0,-1 0-1 0 0,1-1 1 0 0,0 1 0 0 0,0 0-1 0 0,0-1 1 0 0,0 1 0 0 0,-1 0-1 0 0,1 0 1 0 0,0-1 0 0 0,1 2-1 0 0,-1-1 0 0 0,1 0-1 0 0,-1 0 1 0 0,1 0 0 0 0,0 0-1 0 0,0 0 1 0 0,-1 0 0 0 0,1 0-1 0 0,0 0 1 0 0,0-1-1 0 0,0 1 1 0 0,0 0 0 0 0,0-1-1 0 0,0 1 1 0 0,0-1 0 0 0,1 1-1 0 0,5 2-4 0 0,0 0-1 0 0,0-1 1 0 0,0 0 0 0 0,10 1-1 0 0,12 0-14 0 0,0-1 0 0 0,50-3-1 0 0,58-15-42 0 0,30-11-22 0 0,98-11 44 0 0,195-12 42 0 0,97-6 0 0 0,-181 70 0 0 0,-178-1 0 0 0,94 6 0 0 0,-1-1 0 0 0,-3 12 0 0 0,-160-13 0 0 0,132 4 67 0 0,-63-6-6 0 0,-95-10-61 0 0,149-12 0 0 0,36 0 0 0 0,-10 27 32 0 0,-3 26 0 0 0,-206-31 14 0 0,0-4-1 0 0,1-3 0 0 0,98 0 1 0 0,223 11-36 0 0,-310-11-10 0 0,125-3 0 0 0,80-25 0 0 0,-134 4 0 0 0,103-8 0 0 0,-165 23 0 0 0,-35 1 0 0 0,84-10 0 0 0,-59-4 0 0 0,-35 6 0 0 0,1 1 0 0 0,57-1 0 0 0,-46 10 0 0 0,63 12 0 0 0,-116-14 0 0 0,33 2 0 0 0,0 0 0 0 0,-1-3 0 0 0,1-1 0 0 0,35-7 0 0 0,44-3 0 0 0,-67 12-38 0 0,-29 0-1 0 0,0 0 0 0 0,33-5 1 0 0,-48 4 13 0 0,-1 0 0 0 0,1 0 0 0 0,-1-1 1 0 0,1 1-1 0 0,3-3 0 0 0,-6 3 11 0 0,0 1-1 0 0,0-1 0 0 0,0 1 0 0 0,0-1 0 0 0,0 0 0 0 0,0 1 0 0 0,0-1 1 0 0,0 0-1 0 0,-1 0 0 0 0,1 0 0 0 0,0 0 0 0 0,-1 0 0 0 0,1 0 1 0 0,0 0-1 0 0,-1 0 0 0 0,1 0 0 0 0,-1 0 0 0 0,0 0 0 0 0,1 0 0 0 0,-1 0 1 0 0,1-1-1 0 0,-1 1 8 0 0,-2-2 3 0 0,-10 0 4 0 0,-60-8 0 0 0,-87-3 0 0 0,-66-8 0 0 0,118 9 0 0 0,-126 1 0 0 0,102 16 0 0 0,-129 0 0 0 0,-185-7 195 0 0,248-9-78 0 0,27 2-37 0 0,-498-4-80 0 0,339-3 0 0 0,213 9 0 0 0,25 4 0 0 0,0 5 0 0 0,-148 19 0 0 0,-176 62 0 0 0,165-37 0 0 0,-37 10 0 0 0,253-46-45 0 0,-5 3-198 0 0,-1-3-1 0 0,-70 9 0 0 0,107-18 175 0 0,1 0 0 0 0,-1 0 0 0 0,1 0 1 0 0,-1 0-1 0 0,0-1 0 0 0,1 1 0 0 0,-4-2 0 0 0,-3-2-348 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8T07:07:47.789"/>
    </inkml:context>
    <inkml:brush xml:id="br0">
      <inkml:brushProperty name="width" value="0.2" units="cm"/>
      <inkml:brushProperty name="height" value="0.4" units="cm"/>
      <inkml:brushProperty name="color" value="#00B44B"/>
      <inkml:brushProperty name="tip" value="rectangle"/>
      <inkml:brushProperty name="rasterOp" value="maskPen"/>
    </inkml:brush>
  </inkml:definitions>
  <inkml:trace contextRef="#ctx0" brushRef="#br0">18 87 1952 0 0,'-18'-39'14001'0'0,"42"34"-13102"0"0,44-16 0 0 0,-55 17-782 0 0,1-2 89 0 0,21-5 211 0 0,-33 11-374 0 0,0 0-1 0 0,0 0 1 0 0,0-1 0 0 0,0 1-1 0 0,0 0 1 0 0,0 1-1 0 0,0-1 1 0 0,0 0-1 0 0,0 0 1 0 0,0 1-1 0 0,0-1 1 0 0,0 1-1 0 0,-1 0 1 0 0,1 0 0 0 0,3 1-1 0 0,41 29 1008 0 0,-40-28-988 0 0,0-1 0 0 0,1 0 0 0 0,-1 0 0 0 0,1 0 0 0 0,-1-1 0 0 0,12 2 0 0 0,23 5 318 0 0,-2 5-283 0 0,4 2 159 0 0,50 10 0 0 0,-77-20-214 0 0,0 0 1 0 0,-1 1 0 0 0,1 1-1 0 0,-1 0 1 0 0,25 17 0 0 0,-30-17 15 0 0,-1 0 0 0 0,16 16-1 0 0,-20-18-53 0 0,0 0 0 0 0,0 0 0 0 0,0 0-1 0 0,1-1 1 0 0,-1 0 0 0 0,1 0 0 0 0,0-1-1 0 0,0 1 1 0 0,0-1 0 0 0,1-1 0 0 0,11 5-1 0 0,21-2 52 0 0,-33-5-54 0 0,1 0 0 0 0,0 1 0 0 0,0 0 0 0 0,0 1-1 0 0,0-1 1 0 0,-1 1 0 0 0,1 1 0 0 0,-1-1 0 0 0,0 1 0 0 0,11 6-1 0 0,-12-5 26 0 0,1-1 0 0 0,-1 0 0 0 0,1 0 0 0 0,0 0 0 0 0,0-1 0 0 0,0 0 0 0 0,0 0 0 0 0,0-1 0 0 0,1 1 0 0 0,8-1 0 0 0,4 0-25 0 0,1-1 0 0 0,20-3 0 0 0,-23 1-2 0 0,1 1 0 0 0,-1 1 1 0 0,21 2-1 0 0,-34-1 0 0 0,0 0 1 0 0,0 0 0 0 0,-1 1-1 0 0,1-1 1 0 0,-1 1-1 0 0,1 0 1 0 0,-1 0-1 0 0,5 3 1 0 0,-5-3 4 0 0,-1 0 1 0 0,1 0-1 0 0,0 0 1 0 0,0 0-1 0 0,1-1 0 0 0,-1 1 1 0 0,0-1-1 0 0,0 0 1 0 0,1 0-1 0 0,-1 0 0 0 0,1-1 1 0 0,3 1-1 0 0,1-1 10 0 0,-1-1 0 0 0,1-1-1 0 0,0 1 1 0 0,-1-1 0 0 0,0-1-1 0 0,15-5 1 0 0,-15 4 0 0 0,0 1 1 0 0,0 1-1 0 0,1-1 0 0 0,-1 1 1 0 0,1 1-1 0 0,14-2 0 0 0,-15 3-20 0 0,-1 1-1 0 0,0 0 1 0 0,0 0-1 0 0,0 0 1 0 0,0 1-1 0 0,0 0 0 0 0,-1 0 1 0 0,1 0-1 0 0,10 7 1 0 0,-15-9 6 0 0,5 2 0 0 0,-1 0 0 0 0,1 0 0 0 0,0-1 0 0 0,-1 0 0 0 0,1 0 0 0 0,0 0 0 0 0,0-1 0 0 0,0 0 0 0 0,0 0 0 0 0,8-2 0 0 0,-8 2 0 0 0,0-1 0 0 0,0 1 0 0 0,0 0 0 0 0,1 0 0 0 0,-1 1 0 0 0,0 0 0 0 0,0 0 0 0 0,11 3 0 0 0,-12-1 0 0 0,0 0 0 0 0,1 1 0 0 0,-2-1 0 0 0,1 1 0 0 0,8 8 0 0 0,-9-8 0 0 0,1 0 0 0 0,-1 0 0 0 0,1 0 0 0 0,0-1 0 0 0,-1 0 0 0 0,9 4 0 0 0,85 40 0 0 0,-68-32 0 0 0,-14-7 16 0 0,-1 0 1 0 0,0 1-1 0 0,14 12 0 0 0,-25-19-27 0 0,-1 0 0 0 0,1 1 0 0 0,0-2 0 0 0,-1 1 0 0 0,1 0 0 0 0,7 1 0 0 0,11 5-17 0 0,-21-4 28 0 0,0 1 0 0 0,0-1 0 0 0,-1 0 0 0 0,1 0 0 0 0,-2 7 0 0 0,1-11 0 0 0,0 1 0 0 0,0 0 0 0 0,1-1 0 0 0,-1 1 0 0 0,0 0 0 0 0,0 0 0 0 0,0-1 0 0 0,0 1 0 0 0,1 0 0 0 0,-1-1 0 0 0,0 1 0 0 0,1 0 0 0 0,-1-1 0 0 0,0 1 0 0 0,1 0 0 0 0,-1-1 0 0 0,1 1 0 0 0,-1-1 0 0 0,1 1 0 0 0,-1-1 0 0 0,1 1 0 0 0,1 0 0 0 0,3 4 12 0 0,-5-5 20 0 0,8 28-3505 0 0,-8-26 3470 0 0,1-1 0 0 0,-1 1 0 0 0,1-1 0 0 0,-1 0-1 0 0,1 1 1 0 0,0-1 0 0 0,0 0 0 0 0,0 1 0 0 0,-1-1 0 0 0,1 0 0 0 0,1 0-1 0 0,-1 0 1 0 0,1 1 0 0 0,-1-1 3 0 0,0-1 0 0 0,0 0 0 0 0,0 0 0 0 0,-1 0 0 0 0,1 0 0 0 0,0 0 0 0 0,0 0 0 0 0,0 0 0 0 0,0 0 0 0 0,0 0 0 0 0,0 0 0 0 0,-1 0 0 0 0,1 0 0 0 0,0-1 0 0 0,0 1 0 0 0,0 0 0 0 0,-1-1 0 0 0,2 0 0 0 0,10-2 0 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8T07:07:56.031"/>
    </inkml:context>
    <inkml:brush xml:id="br0">
      <inkml:brushProperty name="width" value="0.2" units="cm"/>
      <inkml:brushProperty name="height" value="0.4" units="cm"/>
      <inkml:brushProperty name="color" value="#00B44B"/>
      <inkml:brushProperty name="tip" value="rectangle"/>
      <inkml:brushProperty name="rasterOp" value="maskPen"/>
    </inkml:brush>
  </inkml:definitions>
  <inkml:trace contextRef="#ctx0" brushRef="#br0">32 252 4609 0 0,'0'0'20'0'0,"-22"-5"432"0"0,21 4-443 0 0,0 1 0 0 0,1 0 0 0 0,-1 0 0 0 0,1-1 1 0 0,-1 1-1 0 0,1-1 0 0 0,-1 1 0 0 0,1-1 0 0 0,-1 1 0 0 0,1-1 0 0 0,-1 1 0 0 0,1-1 1 0 0,0 1-1 0 0,-1-1 0 0 0,1 1 0 0 0,0-1 0 0 0,0 0 0 0 0,-1 1 0 0 0,1-1 1 0 0,0 1-1 0 0,0-1 0 0 0,0 0 0 0 0,0 1 0 0 0,0-1 0 0 0,0 0 0 0 0,0 1 0 0 0,0-1 1 0 0,0 0-1 0 0,0 1 0 0 0,0-1 0 0 0,0-1 0 0 0,4-16 13 0 0,-2 8-119 0 0,0 0 1 0 0,1 0 0 0 0,0 0 0 0 0,0 1-1 0 0,8-15 1 0 0,-6 14-189 0 0,2 1 0 0 0,-1 0 1 0 0,1 0-1 0 0,0 1 0 0 0,1 0 0 0 0,10-9 0 0 0,-11 12 562 0 0,-1 0-1 0 0,1 0 0 0 0,-1 1 0 0 0,1 0 1 0 0,12-4-1 0 0,0 1 3108 0 0,29-5 0 0 0,56-3 480 0 0,-94 14-3736 0 0,0 1 0 0 0,1 0 0 0 0,-1 0 0 0 0,0 1 0 0 0,0 0 0 0 0,20 6 1 0 0,-24-5-7 0 0,1 0 1 0 0,0 1-1 0 0,0 0 1 0 0,-1 0-1 0 0,0 1 1 0 0,0 0-1 0 0,0 0 1 0 0,0 0-1 0 0,0 1 1 0 0,7 8-1 0 0,43 47 1468 0 0,-8-8 26 0 0,56 76 0 0 0,-84-101-1480 0 0,36 36-1 0 0,7 8 28 0 0,-18-8-90 0 0,-22-31 64 0 0,29 33-1 0 0,-43-56-115 0 0,0 1-1 0 0,1-1 1 0 0,0-1 0 0 0,1 0 0 0 0,0 0-1 0 0,0-1 1 0 0,16 7 0 0 0,-3-2 3 0 0,0 2 0 0 0,31 23 0 0 0,-51-34-24 0 0,0-1 0 0 0,0 0 0 0 0,0 0 0 0 0,0 0 0 0 0,0-1 0 0 0,0 1 0 0 0,0-1 0 0 0,0 0 0 0 0,9 1 0 0 0,37 0 0 0 0,-17-1 0 0 0,-28 0 0 0 0,0-1 0 0 0,0 1 0 0 0,0 0 0 0 0,1 0 0 0 0,-1 1 0 0 0,0 0 0 0 0,0 0 0 0 0,-1 0 0 0 0,1 0 0 0 0,0 1 0 0 0,-1 0 0 0 0,6 3 0 0 0,-2 0 0 0 0,0-1 0 0 0,0-1 0 0 0,0 1 0 0 0,1-1 0 0 0,0-1 0 0 0,10 4 0 0 0,5-2 0 0 0,27 4 0 0 0,-46-9 0 0 0,10 3 0 0 0,0 1 0 0 0,0 0 0 0 0,-1 1 0 0 0,1 0 0 0 0,24 14 0 0 0,-33-17 0 0 0,1 0 0 0 0,-1 0 0 0 0,0 0 0 0 0,0-1 0 0 0,1 0 0 0 0,12 0 0 0 0,7 1 0 0 0,17 2 0 0 0,-33-4 0 0 0,-1 0 0 0 0,1 1 0 0 0,-1 1 0 0 0,0-1 0 0 0,0 1 0 0 0,15 6 0 0 0,47 28 0 0 0,-62-32-6 0 0,0-1-1 0 0,0 0 1 0 0,0-1 0 0 0,1 0-1 0 0,-1 0 1 0 0,1-1-1 0 0,16-1 1 0 0,25 5-15 0 0,-44-3 17 0 0,-1 0-1 0 0,1 1 1 0 0,-1-1 0 0 0,0 1 0 0 0,0 1-1 0 0,0-1 1 0 0,0 1 0 0 0,5 5 0 0 0,-3-4-3 0 0,-1 0 1 0 0,1 0-1 0 0,15 7 1 0 0,13-1-25 0 0,-25-8-3 0 0,-1 0 0 0 0,19 9 1 0 0,-25-10 28 0 0,-1 0 0 0 0,1 0 0 0 0,-1 1 0 0 0,0-1 0 0 0,0 1 0 0 0,0 0 0 0 0,0 0 0 0 0,0 0 0 0 0,-1 0 0 0 0,1 0 0 0 0,2 6 0 0 0,3 8-13 0 0,-1-1-1 0 0,9 32 1 0 0,-10-28-13 0 0,16 34 0 0 0,0-11-5 0 0,-12-26 30 0 0,0 1 1 0 0,-2 1-1 0 0,0 0 0 0 0,7 26 1 0 0,-6-6 37 0 0,1 7-53 0 0,27 72-1 0 0,-15-63 21 0 0,4 8-4 0 0,36 130 0 0 0,-58-175-47 0 0,15 58 90 0 0,-15-65-58 0 0,0-1-1 0 0,0 1 1 0 0,1-1-1 0 0,1 0 0 0 0,6 9 1 0 0,-3-6 12 0 0,-1 1 1 0 0,0 1-1 0 0,-1-1 1 0 0,-1 1-1 0 0,0 1 1 0 0,-1-1-1 0 0,3 17 1 0 0,-1 7-1 0 0,5 67 0 0 0,17 260-204 0 0,-20-264-14 0 0,-3-55-322 0 0,19 68-1 0 0,-12-57-727 0 0,-9-42 632 0 0,-1-2-1633 0 0,9 28-1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6:16:25.699"/>
    </inkml:context>
    <inkml:brush xml:id="br0">
      <inkml:brushProperty name="width" value="0.2" units="cm"/>
      <inkml:brushProperty name="height" value="0.4" units="cm"/>
      <inkml:brushProperty name="color" value="#00B44B"/>
      <inkml:brushProperty name="tip" value="rectangle"/>
      <inkml:brushProperty name="rasterOp" value="maskPen"/>
    </inkml:brush>
  </inkml:definitions>
  <inkml:trace contextRef="#ctx0" brushRef="#br0">161 188 1376 0 0,'-1'-1'141'0'0,"-1"-1"-1"0"0,0 1 1 0 0,1 0-1 0 0,-1 0 1 0 0,0 1-1 0 0,0-1 1 0 0,0 0-1 0 0,0 1 1 0 0,1-1-1 0 0,-1 1 0 0 0,0-1 1 0 0,0 1-1 0 0,0 0 1 0 0,0 0-1 0 0,0 0 1 0 0,-4 0-1 0 0,3 1-167 0 0,2-2-12 0 0,0 1-1 0 0,0 0 1 0 0,0-1 0 0 0,0 1-1 0 0,0 0 1 0 0,1-1 0 0 0,-1 1 0 0 0,0-1-1 0 0,0 1 1 0 0,0-1 0 0 0,1 1 0 0 0,-1-1-1 0 0,0 0 1 0 0,1 1 0 0 0,-1-1 0 0 0,1 0-1 0 0,-1 1 1 0 0,1-1 0 0 0,-1 0 0 0 0,1 0-1 0 0,-1-1 1 0 0,0 1 110 0 0,1 0-1 0 0,-1 0 1 0 0,1 0 0 0 0,-1 0 0 0 0,1 0-1 0 0,-1 0 1 0 0,0 0 0 0 0,1 1-1 0 0,-1-1 1 0 0,0 0 0 0 0,0 0 0 0 0,1 1-1 0 0,-1-1 1 0 0,0 0 0 0 0,0 1 0 0 0,0-1-1 0 0,0 1 1 0 0,0-1 0 0 0,0 1-1 0 0,0 0 1 0 0,0-1 0 0 0,-2 1 0 0 0,-3 1 525 0 0,0 0-1 0 0,0 1 1 0 0,1-1 0 0 0,-1 1 0 0 0,0 1 0 0 0,1-1 0 0 0,0 1 0 0 0,-1 0 0 0 0,1 0 0 0 0,0 1 0 0 0,-21-3 3874 0 0,71-7-3833 0 0,-39 6-503 0 0,1-1 0 0 0,-1-1 1 0 0,1 1-1 0 0,-1-1 0 0 0,0 0 0 0 0,1-1 0 0 0,-1 1 0 0 0,10-7 1 0 0,-7 4 17 0 0,1 1 1 0 0,15-6 0 0 0,1 2 535 0 0,-1-1-1 0 0,28-15 1 0 0,-20 9-530 0 0,1 1 0 0 0,0 1 0 0 0,2 2 1 0 0,66-11-1 0 0,-99 21-145 0 0,22-3 343 0 0,47-3-1 0 0,10 11-98 0 0,-53-1-295 0 0,0-2 0 0 0,53-5 0 0 0,-80 4 39 0 0,0 0 0 0 0,0 0 0 0 0,0 0-1 0 0,-1 0 1 0 0,1 0 0 0 0,0 0 0 0 0,0 1 0 0 0,0-1 0 0 0,-1 0 0 0 0,1 1 0 0 0,0-1 0 0 0,-1 1 0 0 0,1 0 0 0 0,0 0 0 0 0,-1 0 0 0 0,1 0 0 0 0,-1 0 0 0 0,1 0 0 0 0,-1 0 0 0 0,1 0 0 0 0,-1 0 0 0 0,0 1 0 0 0,0-1 0 0 0,0 0 0 0 0,0 1 0 0 0,0-1 0 0 0,0 1 0 0 0,0-1 0 0 0,0 1 0 0 0,0 0 0 0 0,0 2 0 0 0,0 0-6 0 0,1 0 0 0 0,-1 0 0 0 0,-1 0-1 0 0,1 0 1 0 0,0 0 0 0 0,-1 0 0 0 0,0 0 0 0 0,0 0 0 0 0,0 0 0 0 0,-1 0 0 0 0,1 0 0 0 0,-3 7 0 0 0,-2 7-32 0 0,1 0-1 0 0,1 1 1 0 0,1-1 0 0 0,0 1-1 0 0,1 21 1 0 0,1-40 34 0 0,0 0 1 0 0,0 1-1 0 0,0-1 1 0 0,0 0-1 0 0,0 1 1 0 0,0-1-1 0 0,0 1 1 0 0,0-1-1 0 0,0 0 1 0 0,0 1-1 0 0,1-1 1 0 0,-1 1-1 0 0,0-1 1 0 0,0 0-1 0 0,0 1 1 0 0,0-1-1 0 0,1 0 1 0 0,-1 1-1 0 0,0-1 1 0 0,0 0-1 0 0,0 1 1 0 0,1-1-1 0 0,-1 0 1 0 0,0 0-1 0 0,1 1 1 0 0,-1-1-1 0 0,0 0 1 0 0,1 0-1 0 0,-1 0 1 0 0,0 1 0 0 0,1-1-1 0 0,-1 0 1 0 0,0 0-1 0 0,1 0 1 0 0,-1 0-1 0 0,0 0 1 0 0,1 0-1 0 0,-1 0 1 0 0,1 0-1 0 0,-1 0 1 0 0,0 0-1 0 0,1 0 1 0 0,-1 0-1 0 0,1 0 1 0 0,10 2-648 0 0,-6-1 637 0 0,0 0 0 0 0,0 0 0 0 0,0 0 0 0 0,0-1 0 0 0,1 0 0 0 0,-1 0 0 0 0,0-1 0 0 0,0 1 0 0 0,0-1 0 0 0,0 0 0 0 0,8-3 0 0 0,36-16-236 0 0,-19 6-144 0 0,2 2 0 0 0,40-10 0 0 0,-34 11 361 0 0,-28 8 21 0 0,0 0 1 0 0,1 1 0 0 0,0 0-1 0 0,21-2 1 0 0,-29 4 10 0 0,0 0 0 0 0,0 0 0 0 0,0 1 0 0 0,-1-1 0 0 0,1 1 0 0 0,0-1 0 0 0,0 1 0 0 0,-1 0 0 0 0,1 0 0 0 0,0 0 0 0 0,-1 0 0 0 0,1 1 0 0 0,-1-1 0 0 0,5 3 0 0 0,-6-3 0 0 0,0 1 0 0 0,0-1 0 0 0,0 0 0 0 0,0 1 0 0 0,0-1 0 0 0,-1 1 0 0 0,1-1 0 0 0,0 1 0 0 0,-1-1 0 0 0,1 1 0 0 0,-1 0 0 0 0,1-1 0 0 0,-1 1 0 0 0,0 0 0 0 0,1-1 0 0 0,-1 1 0 0 0,0 0 0 0 0,0-1 0 0 0,0 1 0 0 0,-1 0 0 0 0,1-1 0 0 0,0 1 0 0 0,-1 0 0 0 0,1-1 0 0 0,-2 4 0 0 0,1-2 3 0 0,0 1 1 0 0,0-1-1 0 0,0 1 1 0 0,0-1-1 0 0,1 1 0 0 0,-1-1 1 0 0,1 1-1 0 0,0-1 0 0 0,0 1 1 0 0,0-1-1 0 0,1 1 0 0 0,-1-1 1 0 0,1 1-1 0 0,0-1 1 0 0,0 1-1 0 0,0-1 0 0 0,1 0 1 0 0,1 4-1 0 0,-1-2 1 0 0,0 0 1 0 0,0-1-1 0 0,-1 2 1 0 0,1-1-1 0 0,-1 0 1 0 0,0 0-1 0 0,0 0 1 0 0,-1 0-1 0 0,0 1 0 0 0,0-1 1 0 0,-1 9-1 0 0,1 2 74 0 0,0-15-82 0 0,0-1 1 0 0,0 1 0 0 0,0-1 0 0 0,0 1-1 0 0,0-1 1 0 0,0 0 0 0 0,0 1-1 0 0,0-1 1 0 0,1 1 0 0 0,-1-1-1 0 0,0 0 1 0 0,0 1 0 0 0,0-1 0 0 0,1 0-1 0 0,-1 1 1 0 0,0-1 0 0 0,0 0-1 0 0,1 1 1 0 0,-1-1 0 0 0,0 0-1 0 0,1 1 1 0 0,-1-1 0 0 0,0 0 0 0 0,1 0-1 0 0,-1 1 1 0 0,1-1 0 0 0,-1 0-1 0 0,0 0 1 0 0,1 0 0 0 0,1 1-1 0 0,-1-1 0 0 0,0 1 1 0 0,0 0-1 0 0,0-1 0 0 0,0 1 0 0 0,0 0 1 0 0,0 0-1 0 0,0 0 0 0 0,0-1 1 0 0,-1 1-1 0 0,1 0 0 0 0,0 0 0 0 0,0 0 1 0 0,0 2-1 0 0,21 44 4 0 0,-20-44 0 0 0,0 0 0 0 0,0 0 0 0 0,0 0 0 0 0,1-1 0 0 0,-1 1 0 0 0,1-1 0 0 0,-1 1 0 0 0,1-1 0 0 0,0 0 0 0 0,0 0 0 0 0,3 2 0 0 0,39 17 0 0 0,-17-9 0 0 0,-17-7-102 0 0,0 1-1 0 0,-1 0 1 0 0,0 1-1 0 0,0 0 1 0 0,0 1 0 0 0,-1 0-1 0 0,0 0 1 0 0,-1 1-1 0 0,12 14 1 0 0,-18-20 97 0 0,1 0 0 0 0,0 0 0 0 0,0 0 1 0 0,0 0-1 0 0,1 0 0 0 0,3 2 0 0 0,-3-2-1 0 0,0-1 0 0 0,0 1 0 0 0,-1 1 0 0 0,7 6 0 0 0,-7-7 6 0 0,0 1 0 0 0,1-1 0 0 0,-1 1 0 0 0,1-1 1 0 0,-1 0-1 0 0,1-1 0 0 0,8 5 0 0 0,34 13 59 0 0,2 1-63 0 0,55 38 4 0 0,-91-51 0 0 0,-1 0 0 0 0,0 1 0 0 0,-1 0 0 0 0,0 1 0 0 0,16 20 0 0 0,-7-4 0 0 0,22 39 0 0 0,-28-44 16 0 0,2 0 0 0 0,1-1 0 0 0,33 32 0 0 0,-30-35 13 0 0,33 24 1 0 0,0-1-25 0 0,-47-35-5 0 0,-1 0 0 0 0,1 0 0 0 0,-1 0 0 0 0,-1 0 0 0 0,1 1 0 0 0,-1-1 0 0 0,0 1 0 0 0,0 0 0 0 0,-1 0 0 0 0,1 0 0 0 0,1 12 0 0 0,6 10 0 0 0,-5-18 0 0 0,0 0 0 0 0,1-1 0 0 0,0 0 0 0 0,1 0 0 0 0,0 0 0 0 0,0-1 0 0 0,14 12 0 0 0,18 22 0 0 0,-31-30 0 0 0,1-2 0 0 0,0 1 0 0 0,0-1 0 0 0,1-1 0 0 0,1 1 0 0 0,-1-2 0 0 0,2 1 0 0 0,-1-2 0 0 0,1 1 0 0 0,19 7 0 0 0,-22-12 0 0 0,0 1 0 0 0,0 0 0 0 0,-1 0 0 0 0,1 1 0 0 0,-1-1 0 0 0,0 2 0 0 0,0-1 0 0 0,-1 1 0 0 0,0 1 0 0 0,0-1 0 0 0,8 11 0 0 0,-5-5 0 0 0,1 1 0 0 0,0-1 0 0 0,0-1 0 0 0,1 0 0 0 0,1-1 0 0 0,26 18 0 0 0,-20-16 0 0 0,25 24 0 0 0,-3-1 0 0 0,-17-20 0 0 0,0-1 0 0 0,49 22 0 0 0,-56-28 0 0 0,0 0 0 0 0,0 2 0 0 0,-2 0 0 0 0,18 13 0 0 0,-29-20 0 0 0,1 1 0 0 0,-1-2 0 0 0,1 1 0 0 0,0 0 0 0 0,1-1 0 0 0,-1 0 0 0 0,0 0 0 0 0,1-1 0 0 0,-1 1 0 0 0,0-1 0 0 0,1 0 0 0 0,0-1 0 0 0,-1 1 0 0 0,8-1 0 0 0,-10-1 0 0 0,1 1 0 0 0,0 0 0 0 0,0 0 0 0 0,0 1 0 0 0,0-1 0 0 0,0 1 0 0 0,0 0 0 0 0,0 0 0 0 0,0 0 0 0 0,-1 0 0 0 0,1 1 0 0 0,0 0 0 0 0,-1 0 0 0 0,1 0 0 0 0,-1 0 0 0 0,0 0 0 0 0,0 0 0 0 0,0 1 0 0 0,0 0 0 0 0,5 4 0 0 0,-4-1 0 0 0,1-2 0 0 0,0 1 0 0 0,0 0 0 0 0,0-1 0 0 0,0 0 0 0 0,1 0 0 0 0,7 3 0 0 0,-12-6 0 0 0,7 5 0 0 0,-1 0 0 0 0,0 0 0 0 0,0 1 0 0 0,0 0 0 0 0,-1 0 0 0 0,11 16 0 0 0,6 7 0 0 0,-7-12 122 0 0,2-1-1 0 0,0-1 1 0 0,0 0 0 0 0,2-2-1 0 0,0 0 1 0 0,0-1 0 0 0,34 15-1 0 0,-34-19-118 0 0,0 0 0 0 0,1-1-1 0 0,32 7 1 0 0,-27-8 42 0 0,0 2 0 0 0,29 13 0 0 0,-29-10 26 0 0,47 13-1 0 0,-66-23-55 0 0,0 1 0 0 0,0 0 0 0 0,0 0 0 0 0,-1 0 0 0 0,1 0 0 0 0,-1 1 0 0 0,0 0 0 0 0,0 1 0 0 0,0-1 0 0 0,-1 1 0 0 0,0 0 0 0 0,0 1 0 0 0,0-1 0 0 0,0 1 0 0 0,-1 0 0 0 0,4 7 0 0 0,-2-6 27 0 0,0-1 0 0 0,-1 1 0 0 0,2-2 0 0 0,-1 1 0 0 0,1-1 0 0 0,0 1 0 0 0,0-2 0 0 0,0 1 0 0 0,1-1 0 0 0,8 3 0 0 0,10 7 40 0 0,-18-9-53 0 0,0 1 0 0 0,0 0 0 0 0,-1 0 0 0 0,0 0 1 0 0,12 15-1 0 0,26 40-23 0 0,-38-52-6 0 0,0-1 0 0 0,0 0 0 0 0,1-1 0 0 0,0 0 0 0 0,15 11 0 0 0,-13-11 0 0 0,0 1 0 0 0,-1 0 0 0 0,15 16 0 0 0,-11-8 0 0 0,-9-9 0 0 0,0-1 0 0 0,1-1 0 0 0,0 1 0 0 0,0-1 0 0 0,1 1 0 0 0,-1-1 0 0 0,1-1 0 0 0,0 1 0 0 0,0-1 0 0 0,11 5 0 0 0,34 10 0 0 0,-40-16 0 0 0,-1 0 0 0 0,1 1 0 0 0,0 1 0 0 0,-1 0 0 0 0,0 0 0 0 0,19 14 0 0 0,-7 2 0 0 0,-17-16 0 0 0,0 1 0 0 0,1-2 0 0 0,-1 1 0 0 0,1-1 0 0 0,11 7 0 0 0,16 3 0 0 0,-27-13 0 0 0,0 1 0 0 0,0 0 0 0 0,-1 1 0 0 0,0-1 0 0 0,1 1 0 0 0,-1 0 0 0 0,0 0 0 0 0,0 1 0 0 0,0-1 0 0 0,-1 1 0 0 0,6 6 0 0 0,29 35 0 0 0,-25-31 0 0 0,22 31 0 0 0,-31-35 0 0 0,1 0 0 0 0,-2 0 0 0 0,7 18 0 0 0,-8-18 0 0 0,1 0 0 0 0,0 0 0 0 0,1 0 0 0 0,8 12 0 0 0,5 2 0 0 0,-8-11 0 0 0,-1 0 0 0 0,0 0 0 0 0,-1 1 0 0 0,11 24 0 0 0,-14-24 0 0 0,0 0 0 0 0,1 0 0 0 0,0-1 0 0 0,1 0 0 0 0,1-1 0 0 0,0 1 0 0 0,17 18 0 0 0,41 23 0 0 0,-65-53 3 0 0,-1 0-1 0 0,1 1 0 0 0,0-1 0 0 0,-1 0 0 0 0,0 0 0 0 0,1 0 1 0 0,-1 1-1 0 0,0-1 0 0 0,0 0 0 0 0,1 0 0 0 0,-1 1 0 0 0,0-1 1 0 0,0 0-1 0 0,0 1 0 0 0,-1-1 0 0 0,1 0 0 0 0,-1 2 1 0 0,-5 21 309 0 0,-3 11-139 0 0,-9 53-1 0 0,12-51-165 0 0,1-8-7 0 0,-3 55 0 0 0,8-69 0 0 0,0-1 0 0 0,1 1 0 0 0,1 0 0 0 0,6 23 0 0 0,7 32 0 0 0,-10-46 0 0 0,-3-8 0 0 0,-2-12 0 0 0,1 0 0 0 0,0 1 0 0 0,0-1 0 0 0,2 6 0 0 0,-3-9 0 0 0,1 1 0 0 0,0-1 0 0 0,-1 0 0 0 0,1 0 0 0 0,0 0 0 0 0,0 0 0 0 0,-1 0 0 0 0,1 0 0 0 0,0 0 0 0 0,0 0 0 0 0,0 0 0 0 0,1 0 0 0 0,-1 0 0 0 0,0 0 0 0 0,0-1 0 0 0,0 1 0 0 0,0-1 0 0 0,3 2 0 0 0,1-1 0 0 0,0 0 0 0 0,0 0 0 0 0,0-1 0 0 0,0 1 0 0 0,0-1 0 0 0,0 0 0 0 0,0-1 0 0 0,0 1 0 0 0,6-2 0 0 0,48-13 0 0 0,-28 6 0 0 0,105-32-24 0 0,-112 30 43 0 0,0-2-1 0 0,0 0 0 0 0,-1-1 0 0 0,35-30 0 0 0,25-15 36 0 0,37-9 244 0 0,-111 64-288 0 0,-1 0 0 0 0,1 1 0 0 0,-1 0 0 0 0,1 1 0 0 0,0 0 0 0 0,0 0 0 0 0,0 1-1 0 0,15-1 1 0 0,14-2-5 0 0,-5-2-6 0 0,-22 3 19 0 0,0 1 0 0 0,0 1 0 0 0,12-1 1 0 0,-3 1 15 0 0,-12 1-13 0 0,0 0 0 0 0,-1 0 0 0 0,1 0 0 0 0,0 1 0 0 0,-1 0 0 0 0,12 3 0 0 0,-13-1-48 0 0,2-1 22 0 0,0 1-1 0 0,-1-1 1 0 0,0 2 0 0 0,13 7 0 0 0,14 13 5 0 0,-25-16 0 0 0,1 0 0 0 0,1-1 0 0 0,-1 0 0 0 0,1-1 0 0 0,1 0 0 0 0,21 7 0 0 0,-25-11 0 0 0,0-1 0 0 0,1 0 0 0 0,-1-1 0 0 0,0 0 0 0 0,11-1 0 0 0,8 0 0 0 0,-22 2-64 0 0,0-1 1 0 0,0 1-1 0 0,0 1 0 0 0,0-1 1 0 0,0 1-1 0 0,0-1 1 0 0,-1 1-1 0 0,1 1 1 0 0,0-1-1 0 0,6 6 1 0 0,-6-5-395 0 0,0 0 0 0 0,1 0 0 0 0,-1 0 1 0 0,0-1-1 0 0,1 0 0 0 0,0 0 0 0 0,9 2 1 0 0,-13-4 217 0 0,0 1 1 0 0,1-1 0 0 0,-1 1-1 0 0,0-1 1 0 0,0 1 0 0 0,0 0-1 0 0,0 0 1 0 0,1 0 0 0 0,-1 0-1 0 0,2 1 1 0 0,1 4-457 0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6:16:27.423"/>
    </inkml:context>
    <inkml:brush xml:id="br0">
      <inkml:brushProperty name="width" value="0.2" units="cm"/>
      <inkml:brushProperty name="height" value="0.4" units="cm"/>
      <inkml:brushProperty name="color" value="#00B44B"/>
      <inkml:brushProperty name="tip" value="rectangle"/>
      <inkml:brushProperty name="rasterOp" value="maskPen"/>
    </inkml:brush>
  </inkml:definitions>
  <inkml:trace contextRef="#ctx0" brushRef="#br0">54 115 3225 0 0,'0'0'37'0'0,"-1"-1"1"0"0,1 0 0 0 0,-1 1 0 0 0,0-1-1 0 0,1 0 1 0 0,-1 0 0 0 0,1 1 0 0 0,0-1-1 0 0,-1 0 1 0 0,1 0 0 0 0,-1 0-1 0 0,1 0 1 0 0,0 0 0 0 0,0 1 0 0 0,0-1-1 0 0,-1-2 1 0 0,1 3-30 0 0,0-6 109 0 0,-1-1-1 0 0,1 0 0 0 0,1 1 1 0 0,-1-1-1 0 0,1 0 1 0 0,0 1-1 0 0,1-1 0 0 0,2-9 1 0 0,-8-15 3958 0 0,-1 33-3685 0 0,-22 9 241 0 0,13 0 287 0 0,14-11-959 0 0,0 1 1 0 0,-1-1 0 0 0,1 0-1 0 0,0 1 1 0 0,-1-1-1 0 0,1 0 1 0 0,0 1-1 0 0,0-1 1 0 0,-1 1-1 0 0,1-1 1 0 0,0 0-1 0 0,0 1 1 0 0,0-1-1 0 0,-1 1 1 0 0,1-1-1 0 0,0 1 1 0 0,0-1-1 0 0,0 0 1 0 0,0 1-1 0 0,0-1 1 0 0,0 1 0 0 0,0-1-1 0 0,0 1 1 0 0,0-1-1 0 0,0 1 1 0 0,0-1-1 0 0,0 1 1 0 0,1-1-1 0 0,-1 0 1 0 0,0 1-1 0 0,0-1 1 0 0,0 1-1 0 0,0-1 1 0 0,1 1-1 0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6:16:28.925"/>
    </inkml:context>
    <inkml:brush xml:id="br0">
      <inkml:brushProperty name="width" value="0.2" units="cm"/>
      <inkml:brushProperty name="height" value="0.4" units="cm"/>
      <inkml:brushProperty name="color" value="#00B44B"/>
      <inkml:brushProperty name="tip" value="rectangle"/>
      <inkml:brushProperty name="rasterOp" value="maskPen"/>
    </inkml:brush>
  </inkml:definitions>
  <inkml:trace contextRef="#ctx0" brushRef="#br0">98 304 6913 0 0,'0'0'-5'0'0,"27"-18"-955"0"0,0-1 0 0 0,32-49 4078 0 0,-64 69-3510 0 0,-1 0 332 0 0,-14 2-358 0 0,-28-21-3211 0 0,14 12 7540 0 0,31 5-3673 0 0,0 0 1 0 0,1 0 0 0 0,-1 0-1 0 0,1-1 1 0 0,-1 1 0 0 0,1-1 0 0 0,-1 1-1 0 0,-3-5 1 0 0,6 5-162 0 0,-2 0 1 0 0,1 0-1 0 0,0 0 1 0 0,0 0-1 0 0,0 0 1 0 0,0 0-1 0 0,-1 0 1 0 0,1 1-1 0 0,0-1 0 0 0,-1 0 1 0 0,1 1-1 0 0,0-1 1 0 0,-1 1-1 0 0,1-1 1 0 0,-1 1-1 0 0,1 0 0 0 0,-1 0 1 0 0,1-1-1 0 0,-1 1 1 0 0,1 0-1 0 0,-1 0 1 0 0,1 1-1 0 0,-1-1 1 0 0,1 0-1 0 0,-1 0 0 0 0,1 1 1 0 0,-1-1-1 0 0,1 1 1 0 0,0-1-1 0 0,-3 2 1 0 0,2-1 24 0 0,-1 0 1 0 0,1 0 0 0 0,0 0-1 0 0,-1 0 1 0 0,1 0 0 0 0,-1-1-1 0 0,1 1 1 0 0,-5-1 335 0 0,7-1-406 0 0,0 1 0 0 0,0 0 0 0 0,0 0 1 0 0,0-1-1 0 0,0 1 0 0 0,0 0 0 0 0,0 0 1 0 0,0-1-1 0 0,0 1 0 0 0,0 0 1 0 0,0 0-1 0 0,0-1 0 0 0,0 1 0 0 0,0 0 1 0 0,0 0-1 0 0,0 0 0 0 0,0-1 0 0 0,0 1 1 0 0,0 0-1 0 0,1 0 0 0 0,-1-1 0 0 0,0 1 1 0 0,0 0-1 0 0,0 0 0 0 0,0 0 1 0 0,0-1-1 0 0,1 1 0 0 0,-1 0 0 0 0,0 0 1 0 0,0 0-1 0 0,0 0 0 0 0,1-1 0 0 0,-1 1 1 0 0,0 0-1 0 0,0 0 0 0 0,1 0 0 0 0,-1 0 1 0 0,0 0-1 0 0,0 0 0 0 0,0 0 1 0 0,1 0-1 0 0,-1 0 0 0 0,0 0 0 0 0,0 0 1 0 0,1 0-1 0 0,-1 0 0 0 0,0 0 0 0 0,0 0 1 0 0,1 0-1 0 0,-1 0 0 0 0,18-4 30 0 0,-5 2-56 0 0,0 0 0 0 0,-1-2 0 0 0,22-7 0 0 0,2-5 399 0 0,-25 13-151 0 0,-1-2 0 0 0,0 1 0 0 0,0-1 0 0 0,11-8 0 0 0,46-39-150 0 0,-65 51-111 0 0,-1 0 0 0 0,1 0 0 0 0,-1 0 0 0 0,1 1 0 0 0,0-1 0 0 0,0 1 1 0 0,-1-1-1 0 0,1 1 0 0 0,0 0 0 0 0,0 0 0 0 0,-1 0 0 0 0,1 0 0 0 0,0 0 1 0 0,0 0-1 0 0,0 0 0 0 0,-1 0 0 0 0,1 1 0 0 0,0-1 0 0 0,-1 1 0 0 0,4 0 1 0 0,-3 0-45 0 0,0-1 1 0 0,1-1-1 0 0,-1 1 1 0 0,0 0-1 0 0,0 0 1 0 0,1-1-1 0 0,-1 1 1 0 0,0-1 0 0 0,0 0-1 0 0,0 0 1 0 0,0 0-1 0 0,0 0 1 0 0,0 0-1 0 0,0 0 1 0 0,0 0-1 0 0,0-1 1 0 0,3-2 0 0 0,-3 2-86 0 0,1 0 0 0 0,0 0 1 0 0,0 0-1 0 0,0 0 1 0 0,0 1-1 0 0,0 0 1 0 0,6-2-1 0 0,12 4-3874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8T06:14:47.534"/>
    </inkml:context>
    <inkml:brush xml:id="br0">
      <inkml:brushProperty name="width" value="0.035" units="cm"/>
      <inkml:brushProperty name="height" value="0.035" units="cm"/>
    </inkml:brush>
  </inkml:definitions>
  <inkml:trace contextRef="#ctx0" brushRef="#br0">31 22 8754 0 0,'-7'8'974'0'0,"-4"4"-1004"0"0,2-6-2755 0 0,9-6 2774 0 0,0 0 0 0 0,0 0-1 0 0,0 0 1 0 0,0 0 0 0 0,0 0 0 0 0,-1 0-1 0 0,1 0 1 0 0,0 0 0 0 0,0 0-1 0 0,0 0 1 0 0,0 0 0 0 0,0 0-1 0 0,0 0 1 0 0,-1 0 0 0 0,1 0-1 0 0,0 0 1 0 0,0-1 0 0 0,0 1-1 0 0,0 0 1 0 0,0 0 0 0 0,0 0-1 0 0,0 0 1 0 0,-1 0 0 0 0,1 0-1 0 0,0 0 1 0 0,0 0 0 0 0,0 0-1 0 0,0 0 1 0 0,0-1 0 0 0,0 1-1 0 0,0 0 1 0 0,0 0 0 0 0,0 0-1 0 0,0 0 1 0 0,0 0 0 0 0,0 0-1 0 0,0-1 1 0 0,0 1 0 0 0,0 0-1 0 0,0 0 1 0 0,0 0 0 0 0,0 0-1 0 0,0 0 1 0 0,0 0 0 0 0,0-1-1 0 0,0 1 1 0 0,0 0 0 0 0,0 0-1 0 0,0 0 1 0 0,0 0 0 0 0,0 0-1 0 0,0 0 1 0 0,0 0 0 0 0,0-1-1 0 0,0 1 1 0 0,0 0 0 0 0,0 0-1 0 0,0 0 1 0 0,0 0 0 0 0,4-8-1446 0 0,-1 5-1000 0 0,-2 1 2220 0 0,0 1 175 0 0,1-1 0 0 0,-1 1 1 0 0,0 0-1 0 0,0-1 0 0 0,0 1 0 0 0,0-1 1 0 0,0 0-1 0 0,0 1 0 0 0,-1-1 0 0 0,1 0 1 0 0,-1 1-1 0 0,2-4 0 0 0,-3-2 62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8T06:46:22.175"/>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7056 128 3681 0 0,'1'-4'12'0'0,"0"1"-1"0"0,0-1 1 0 0,0 1 0 0 0,1 0 0 0 0,-1-1-1 0 0,1 1 1 0 0,0 0 0 0 0,0 0 0 0 0,0 0-1 0 0,3-4 1 0 0,-1 3-191 0 0,-1-1-1 0 0,0-1 1 0 0,0 1-1 0 0,-18-62 13769 0 0,7 68-13796 0 0,-18 5 3017 0 0,25-5-2674 0 0,-1-1 0 0 0,1 1 0 0 0,0 0 0 0 0,0-1-1 0 0,-1 1 1 0 0,1 0 0 0 0,0 0 0 0 0,0 0 0 0 0,0 0 0 0 0,0 0 0 0 0,0 0 0 0 0,0 1 0 0 0,0-1 0 0 0,1 0 0 0 0,-1 0 0 0 0,0 1 0 0 0,0-1 0 0 0,0 2 0 0 0,-8 19 89 0 0,-1 0-1 0 0,-1 0 1 0 0,-23 33-1 0 0,-12 23-16 0 0,-38 69 254 0 0,50-90-385 0 0,3-6 173 0 0,-44 83-12 0 0,59-102-171 0 0,-1-1 0 0 0,-2-1 1 0 0,-23 29-1 0 0,22-30-67 0 0,1 1 0 0 0,-20 42 0 0 0,-19 62 0 0 0,48-113 77 0 0,1 1 0 0 0,0 0 0 0 0,2 0-1 0 0,-7 30 1 0 0,7-23-67 0 0,-2-1 0 0 0,-1 0 0 0 0,-20 38 0 0 0,6-13-2 0 0,-61 147 328 0 0,15-52 30 0 0,1-8-542 0 0,8-15 242 0 0,40-85-11 0 0,-1-2-1 0 0,-39 54 0 0 0,28-44 224 0 0,-44 88-1 0 0,63-112-282 0 0,-1 0-1 0 0,-22 27 1 0 0,-7 11 18 0 0,28-34 65 0 0,1 0-1 0 0,1 2 0 0 0,-13 38 1 0 0,13-34-54 0 0,-2-1 0 0 0,-29 46 1 0 0,23-41 13 0 0,-22 47 0 0 0,25-43 48 0 0,-31 46 0 0 0,-11 23 33 0 0,6-4 105 0 0,25-50-102 0 0,-60 85 0 0 0,64-103-102 0 0,-107 141 139 0 0,75-103-99 0 0,-91 114 33 0 0,61-59-93 0 0,38-52 0 0 0,-20 39 0 0 0,7-11 0 0 0,27-45 0 0 0,-32 75 0 0 0,41-76 0 0 0,-17 35 0 0 0,-35 47 0 0 0,63-117 13 0 0,-26 33 0 0 0,26-40 61 0 0,2 1 0 0 0,-24 44 0 0 0,-27 51-74 0 0,20-39 0 0 0,-8 17 0 0 0,18-35 0 0 0,-36 86 0 0 0,58-118 0 0 0,-1 1 0 0 0,-35 48 0 0 0,-5 10 0 0 0,-74 149 0 0 0,41-61 181 0 0,50-100-142 0 0,-20 47 5 0 0,-39 120 185 0 0,90-223-213 0 0,0 0 0 0 0,-3 19-1 0 0,-7 24 5 0 0,11-44-20 0 0,1 0 0 0 0,1 1 0 0 0,0-1 0 0 0,1 36 0 0 0,-1 0 0 0 0,-9 82 0 0 0,12-113 30 0 0,0 0 0 0 0,2 0 0 0 0,1 0 1 0 0,0 0-1 0 0,10 32 0 0 0,2 12 32 0 0,3 1-49 0 0,-10-42-13 0 0,-2-7 8 0 0,11 21 0 0 0,-7-19 131 0 0,-4-8-135 0 0,0 0-1 0 0,14 16 1 0 0,-13-17-14 0 0,0 0 0 0 0,12 22 0 0 0,-16-24 18 0 0,1-1 22 0 0,-1 1 0 0 0,2-1 0 0 0,8 14 0 0 0,-9-15-17 0 0,0 1 0 0 0,0 0 0 0 0,-1 0 0 0 0,0 0 0 0 0,0 1 0 0 0,-1-1 0 0 0,2 10 0 0 0,2 7 17 0 0,-5-19-27 0 0,1-1-1 0 0,0 0 1 0 0,1 1 0 0 0,-1-1 0 0 0,1 0 0 0 0,0 0 0 0 0,0 0 0 0 0,4 4 0 0 0,-1-1-3 0 0,-1 1 0 0 0,0-1 0 0 0,-1 1 0 0 0,0 0 0 0 0,6 18 0 0 0,-7-17 0 0 0,1 1 0 0 0,1 0 0 0 0,10 17 0 0 0,11 9 17 0 0,-12-18 7 0 0,22 38-1 0 0,-19-28-23 0 0,-13-24 0 0 0,0 1 0 0 0,-1-1 0 0 0,0 1 0 0 0,0-1 0 0 0,-1 1 0 0 0,1 0 0 0 0,-1 0 0 0 0,1 6 0 0 0,-1-2 0 0 0,1-1 0 0 0,0 0 0 0 0,0 0 0 0 0,6 11 0 0 0,-4-10 0 0 0,0 1 0 0 0,4 15 0 0 0,-7-14 0 0 0,1 0 0 0 0,1 0 0 0 0,0 0 0 0 0,1-1 0 0 0,0 1 0 0 0,0-1 0 0 0,14 19 0 0 0,29 46 11 0 0,-34-50 16 0 0,-12-22-24 0 0,0 1 0 0 0,1-1 0 0 0,-1 0 0 0 0,1 0 0 0 0,6 8 0 0 0,-7-9-3 0 0,1 1 0 0 0,-1 0 0 0 0,0 0 0 0 0,0 0 0 0 0,-1 0 0 0 0,1 0 0 0 0,-1 0 0 0 0,0 0 0 0 0,0 0 0 0 0,-1 0 0 0 0,1 7 0 0 0,3 9 0 0 0,-2-10 0 0 0,-1 0 0 0 0,0 0 0 0 0,-1 1 0 0 0,-1 14 0 0 0,1 0 0 0 0,-1-1 0 0 0,-9 47 0 0 0,9-66 0 0 0,-15 97 0 0 0,15-97 0 0 0,0 1 0 0 0,0 0 0 0 0,1-1 0 0 0,0 1 0 0 0,-1-1 0 0 0,2 1 0 0 0,-1-1 0 0 0,1 1 0 0 0,0 0 0 0 0,0-1 0 0 0,0 0 0 0 0,4 9 0 0 0,-3-8 0 0 0,0 0 0 0 0,-1 0 0 0 0,0-1 0 0 0,0 1 0 0 0,0 8 0 0 0,-1-8 0 0 0,0-1 0 0 0,1 0 0 0 0,-1 1 0 0 0,1-1 0 0 0,1 0 0 0 0,-1 0 0 0 0,4 8 0 0 0,35 55 0 0 0,-38-64 13 0 0,1 0-1 0 0,0-1 1 0 0,0 1-1 0 0,0-1 1 0 0,0 0 0 0 0,1 0-1 0 0,-1 0 1 0 0,1-1-1 0 0,0 1 1 0 0,0-1-1 0 0,0 1 1 0 0,0-1-1 0 0,0-1 1 0 0,0 1-1 0 0,6 1 1 0 0,-5-2-3 0 0,1 1-1 0 0,-1-1 1 0 0,1-1 0 0 0,0 1 0 0 0,-1-1-1 0 0,1 0 1 0 0,-1 0 0 0 0,1-1-1 0 0,-1 0 1 0 0,1 0 0 0 0,10-3 0 0 0,-3-2-67 0 0,0 0 1 0 0,-1-1 0 0 0,1-1-1 0 0,-2 0 1 0 0,17-14 0 0 0,7-5 100 0 0,-29 22-64 0 0,0 0-1 0 0,-1 0 0 0 0,1-1 1 0 0,-1 1-1 0 0,0-1 0 0 0,-1 0 1 0 0,0-1-1 0 0,5-8 0 0 0,0-2 3 0 0,-2-1 0 0 0,7-19 0 0 0,-3 2 18 0 0,10-51 0 0 0,-21 84 0 0 0,0 0 0 0 0,0 0 0 0 0,0 0 0 0 0,-1 0 0 0 0,1-1 0 0 0,0 1 0 0 0,-1 0 0 0 0,1 0 0 0 0,-1 0 0 0 0,0 0 0 0 0,0 0 0 0 0,-1-2 0 0 0,-4-14 0 0 0,5 14 2 0 0,0 0 0 0 0,0 0 0 0 0,0 0-1 0 0,0 0 1 0 0,0 0 0 0 0,-1 0 0 0 0,0 0-1 0 0,0 0 1 0 0,0 1 0 0 0,0-1 0 0 0,0 1 0 0 0,-1 0-1 0 0,1 0 1 0 0,-1 0 0 0 0,0 0 0 0 0,0 0-1 0 0,0 0 1 0 0,-1 1 0 0 0,1-1 0 0 0,-1 1 0 0 0,1 0-1 0 0,-1 0 1 0 0,0 0 0 0 0,1 1 0 0 0,-1-1-1 0 0,-5 0 1 0 0,0-1 9 0 0,0-1 0 0 0,0 0 0 0 0,-12-7-1 0 0,-15-7 35 0 0,28 14-49 0 0,0 1 0 0 0,0 0 0 0 0,-1 1-1 0 0,1 0 1 0 0,-1 0 0 0 0,0 1 0 0 0,1 0-1 0 0,-1 0 1 0 0,0 1 0 0 0,0 0 0 0 0,-8 2 0 0 0,12 0 3 0 0,0 0 1 0 0,1 0 0 0 0,-1 1-1 0 0,1-1 1 0 0,0 1 0 0 0,0 0 0 0 0,0 1-1 0 0,0-1 1 0 0,-6 8 0 0 0,10-11 5 0 0,-2 2-5 0 0,2-2 0 0 0,0 0 0 0 0,0 0 0 0 0,0 0 0 0 0,0 0 0 0 0,0 1 1 0 0,0-1-1 0 0,0 0 0 0 0,0 0 0 0 0,0 0 0 0 0,0 0 0 0 0,1 0 0 0 0,-1 0 0 0 0,0 0 0 0 0,0 1 0 0 0,0-1 0 0 0,0 0 0 0 0,0 0 0 0 0,0 0 0 0 0,0 0 0 0 0,0 0 0 0 0,0 0 0 0 0,0 0 1 0 0,0 0-1 0 0,1 0 0 0 0,-1 0 0 0 0,0 1 0 0 0,0-1 0 0 0,0 0 0 0 0,0 0 0 0 0,0 0 0 0 0,0 0 0 0 0,0 0 0 0 0,1 0 0 0 0,-1 0 0 0 0,0 0 0 0 0,0 0 0 0 0,0 0 0 0 0,0 0 0 0 0,0 0 0 0 0,0 0 1 0 0,0 0-1 0 0,1 0 0 0 0,-1 0 0 0 0,0 0 0 0 0,0 0 0 0 0,13-4-67 0 0,-6 0 67 0 0,0-1 0 0 0,0 1 0 0 0,11-12 0 0 0,-12 11 0 0 0,0-1 0 0 0,0 1 0 0 0,0 1 0 0 0,1-1 0 0 0,-1 1 0 0 0,12-5 0 0 0,72-31 0 0 0,-86 39 0 0 0,0-1 0 0 0,0 1 0 0 0,-1-1 0 0 0,1 1 0 0 0,0 1 0 0 0,0-1 0 0 0,0 0 0 0 0,0 1 0 0 0,1 0 0 0 0,-1 0 0 0 0,0 0 0 0 0,0 0 0 0 0,0 1 0 0 0,7 1 0 0 0,-2 1 0 0 0,-1 1 0 0 0,0 0 0 0 0,0 0 0 0 0,0 0 0 0 0,12 10 0 0 0,-13-8 0 0 0,-1-3 0 0 0,-1 1 0 0 0,1 0 0 0 0,-1 0 0 0 0,0 0 0 0 0,0 1 0 0 0,-1-1 0 0 0,0 1 0 0 0,0 0 0 0 0,0 1 0 0 0,4 6 0 0 0,8 16 7 0 0,-11-20-3 0 0,0 0-1 0 0,-1 0 1 0 0,0 0-1 0 0,-1 0 1 0 0,1 1 0 0 0,2 13-1 0 0,-5-7 4 0 0,0 1 0 0 0,-1-1 0 0 0,-4 22 0 0 0,1 17 29 0 0,1-36-20 0 0,-1 0 1 0 0,0 1-1 0 0,-2-1 0 0 0,0-1 0 0 0,-10 25 0 0 0,12-34 61 0 0,-1 4-233 0 0,2-5 151 0 0,0-1 1 0 0,-1 1-1 0 0,1-1 1 0 0,-1 0-1 0 0,-1 0 1 0 0,1 0-1 0 0,-1 0 1 0 0,0 0-1 0 0,0-1 1 0 0,-10 10-1 0 0,-45 42 5 0 0,56-55-6 0 0,0-1-1 0 0,1 1 1 0 0,-1-1-1 0 0,0 1 0 0 0,0-1 1 0 0,-1 0-1 0 0,1 0 1 0 0,0 0-1 0 0,0-1 1 0 0,0 1-1 0 0,-5-1 1 0 0,4 1 42 0 0,1-1 0 0 0,-1 1 0 0 0,0 0 0 0 0,0 0 0 0 0,1 0 0 0 0,-1 0 0 0 0,-6 4 0 0 0,9-5-15 0 0,0 0-36 0 0,1 1 0 0 0,-1-1 0 0 0,1 0 0 0 0,-1 1-1 0 0,0-1 1 0 0,1 0 0 0 0,-1 1 0 0 0,1-1 0 0 0,0 1 0 0 0,-1-1 0 0 0,1 0 0 0 0,-1 1 0 0 0,1-1 0 0 0,0 1 0 0 0,-1 0-1 0 0,1-1 1 0 0,0 1 0 0 0,-1 0 0 0 0,3 2 15 0 0,-2-3 0 0 0,1 0 0 0 0,-1 0 0 0 0,0 0 0 0 0,0 1 0 0 0,1-1 0 0 0,-1 0 0 0 0,0 0 0 0 0,0 0 0 0 0,1 0 0 0 0,-1 0 0 0 0,0 1 0 0 0,0-1 0 0 0,0 0 0 0 0,0 0 0 0 0,1 0 0 0 0,-1 1 0 0 0,0-1 0 0 0,0 0 0 0 0,0 0 0 0 0,0 1 0 0 0,0-1 0 0 0,0 0 0 0 0,1 0 0 0 0,-1 1 0 0 0,0-1 0 0 0,0 0 0 0 0,0 0 0 0 0,0 1 0 0 0,0-1 0 0 0,0 0 0 0 0,0 0 0 0 0,0 1 0 0 0,0 1 0 0 0,0 1 0 0 0,0-1 0 0 0,1 1 0 0 0,-1 0 0 0 0,1 0 0 0 0,-1-1 0 0 0,1 1 0 0 0,0 0 0 0 0,0-1 0 0 0,0 1 0 0 0,0-1 0 0 0,1 1 0 0 0,-1-1 0 0 0,1 0 0 0 0,-1 1 0 0 0,1-1 0 0 0,0 0 0 0 0,4 3 0 0 0,2 2 0 0 0,0-1 0 0 0,0 1 0 0 0,-1 0 0 0 0,0 0 0 0 0,0 1 0 0 0,-1 0 0 0 0,0 1 0 0 0,0-1 0 0 0,-1 1 0 0 0,0 0 0 0 0,4 10 0 0 0,-2-1 0 0 0,23 53 0 0 0,-25-60 0 0 0,-1 0 0 0 0,4 16 0 0 0,0-1 0 0 0,27 70 0 0 0,-32-89 0 0 0,0 0 0 0 0,0 0 0 0 0,0 0 0 0 0,9 12 0 0 0,-7-12 0 0 0,0 0 0 0 0,-1 0 0 0 0,6 16 0 0 0,9 32 0 0 0,16 51 0 0 0,-25-75 0 0 0,-6-21 0 0 0,-1 1 0 0 0,0 0 0 0 0,0 0 0 0 0,-1 0 0 0 0,0 17 0 0 0,-1-21 0 0 0,0 1 0 0 0,0-1 0 0 0,1 1 0 0 0,-1-1 0 0 0,4 8 0 0 0,-2-8 0 0 0,-1 0 0 0 0,0 1 0 0 0,-1-1 0 0 0,1 1 0 0 0,-1 8 0 0 0,0 10 0 0 0,10 50 0 0 0,-2-10 0 0 0,-7-10 0 0 0,-2-39 0 0 0,0 1 0 0 0,4 21 0 0 0,-1-24 0 0 0,0 0 0 0 0,-1 1 0 0 0,-1-1 0 0 0,0 1 0 0 0,-4 29 0 0 0,-2-12 0 0 0,2-7 0 0 0,-2-1 0 0 0,-12 39 0 0 0,-19 24 0 0 0,26-63 0 0 0,-2-1 0 0 0,-16 27 0 0 0,-15 33 0 0 0,35-68 10 0 0,-1-1-1 0 0,0 1 1 0 0,-13 16 0 0 0,8-13 2 0 0,-11 20 1 0 0,-17 31-13 0 0,8-16 0 0 0,-61 92 0 0 0,-17 2 0 0 0,73-97 22 0 0,22-28-1 0 0,-29 31 0 0 0,-45 48-21 0 0,74-80 0 0 0,-1-2 0 0 0,0 0 0 0 0,-31 24 0 0 0,18-19 16 0 0,2 1 0 0 0,0 1 0 0 0,-31 40 0 0 0,34-37-16 0 0,-2-1 0 0 0,-52 42 0 0 0,54-47 0 0 0,0 2 0 0 0,2 0 0 0 0,-28 41 0 0 0,-14 14 0 0 0,33-43 0 0 0,11-11 0 0 0,-1-2 0 0 0,-52 45 0 0 0,60-58 0 0 0,-15 10 0 0 0,1 2 0 0 0,-42 44 0 0 0,55-51 0 0 0,-1-1 0 0 0,-1 0 0 0 0,0-1 0 0 0,0-1 0 0 0,-36 19 0 0 0,27-15 0 0 0,1 1 0 0 0,0 1 0 0 0,-42 45 0 0 0,-10 7 0 0 0,28-34 0 0 0,-61 35 0 0 0,75-50 0 0 0,6-2 0 0 0,1 2 0 0 0,-33 33 0 0 0,-4 4 0 0 0,16-22 0 0 0,34-27 0 0 0,1 0 0 0 0,-1 2 0 0 0,2 0 0 0 0,-24 28 0 0 0,31-32 0 0 0,0-1 0 0 0,-1 1 0 0 0,0-1 0 0 0,0-1 0 0 0,-1 1 0 0 0,0-2 0 0 0,0 1 0 0 0,-19 9 0 0 0,17-9 8 0 0,0 1 0 0 0,1-1 0 0 0,0 2 0 0 0,1-1 0 0 0,0 1 0 0 0,-13 18 0 0 0,1-4 0 0 0,12-14-8 0 0,-2 1 0 0 0,1-1 0 0 0,-2-1 0 0 0,1 0 0 0 0,-1-1 0 0 0,-23 12 0 0 0,19-10 0 0 0,0 1 0 0 0,1 0 0 0 0,-19 18 0 0 0,3-2 0 0 0,18-16 0 0 0,-4 2 0 0 0,-16 18 0 0 0,-57 50 64 0 0,54-51-64 0 0,1 2 0 0 0,-37 42 0 0 0,54-53 0 0 0,-28 22 0 0 0,-8 10 0 0 0,2 0 0 0 0,26-28 0 0 0,-26 33 0 0 0,-188 235 192 0 0,212-257-185 0 0,-7 9 22 0 0,-32 52-1 0 0,-127 196 228 0 0,41-65-64 0 0,133-195-159 0 0,2 2-1 0 0,-21 49 0 0 0,24-47 0 0 0,-1-1 0 0 0,-29 43-1 0 0,44-77-31 0 0,-33 49 43 0 0,1 1 0 0 0,-31 68-1 0 0,-21 102 115 0 0,54-137-121 0 0,18-52-43 0 0,7-16-5 0 0,0 0 1 0 0,0 0-1 0 0,-4 24 0 0 0,20-55-1740 0 0,-3-10 588 0 0,-1 0 0 0 0,5-51 0 0 0,-6 19 812 0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8T06:46:46.111"/>
    </inkml:context>
    <inkml:brush xml:id="br0">
      <inkml:brushProperty name="width" value="0.1" units="cm"/>
      <inkml:brushProperty name="height" value="0.2" units="cm"/>
      <inkml:brushProperty name="color" value="#EF0C4D"/>
      <inkml:brushProperty name="tip" value="rectangle"/>
      <inkml:brushProperty name="rasterOp" value="maskPen"/>
    </inkml:brush>
  </inkml:definitions>
  <inkml:trace contextRef="#ctx0" brushRef="#br0">460 38 3057 0 0,'1'-1'118'0'0,"1"-7"452"0"0,-1 5-481 0 0,-1 1-38 0 0,-10-21 5943 0 0,-2 23-3845 0 0,10 0-1977 0 0,0-1 0 0 0,-1 1 1 0 0,1 0-1 0 0,0 0 0 0 0,-1 1 1 0 0,1-1-1 0 0,0 0 0 0 0,-1 1 0 0 0,1-1 1 0 0,-4 3-1 0 0,-6 3 897 0 0,-12 5 77 0 0,23-10-1097 0 0,0-1 0 0 0,0 0 0 0 0,-1 0 0 0 0,1 0 0 0 0,0 0 0 0 0,-1 0 0 0 0,1 0 0 0 0,0 0-1 0 0,-1 0 1 0 0,1 0 0 0 0,0-1 0 0 0,0 1 0 0 0,-1 0 0 0 0,1-1 0 0 0,0 1 0 0 0,0-1 0 0 0,0 0 0 0 0,-2 0 0 0 0,2 0 17 0 0,0 1 0 0 0,1 0-1 0 0,-1 0 1 0 0,0-1 0 0 0,0 1 0 0 0,0 0 0 0 0,0 0 0 0 0,0 0 0 0 0,0 0 0 0 0,0 0 0 0 0,0 0 0 0 0,0 0 0 0 0,1 0 0 0 0,-1 0 0 0 0,0 0 0 0 0,0 0 0 0 0,0 1 0 0 0,0-1 0 0 0,0 0 0 0 0,0 1 0 0 0,1-1 0 0 0,-1 1 0 0 0,0-1-1 0 0,0 1 1 0 0,1-1 0 0 0,-2 1 0 0 0,-22 22 653 0 0,12-12-482 0 0,-3 0 8 0 0,12-9-142 0 0,-1 0 0 0 0,1 1 0 0 0,0-1 0 0 0,-1 1 0 0 0,-3 4 0 0 0,-3 6 17 0 0,-1-1 1 0 0,0 0-1 0 0,-1-1 0 0 0,0 0 0 0 0,-24 15 1 0 0,28-20-41 0 0,-1 1 1 0 0,1 0 0 0 0,0 0 0 0 0,0 1-1 0 0,1 0 1 0 0,-12 17 0 0 0,0-7-20 0 0,16-16-53 0 0,1 0-1 0 0,-1 0 1 0 0,1 0 0 0 0,0 0 0 0 0,0 1 0 0 0,0-1-1 0 0,0 1 1 0 0,0-1 0 0 0,-2 5 0 0 0,-13 27 58 0 0,12-26-32 0 0,0 1 0 0 0,1 0 0 0 0,-5 15 0 0 0,5-11-8 0 0,2 1 0 0 0,0 0 0 0 0,1 0 0 0 0,0 0 0 0 0,1 0 0 0 0,3 24 0 0 0,-2-29-14 0 0,2 1-1 0 0,-1-1 1 0 0,1 0 0 0 0,1 0 0 0 0,8 16 0 0 0,-7-15 2 0 0,-1 1 0 0 0,1-1 1 0 0,4 21-1 0 0,-8-27-10 0 0,0 0 1 0 0,0 0-1 0 0,0 0 0 0 0,0 0 1 0 0,1 0-1 0 0,-1 0 1 0 0,1 0-1 0 0,0 0 0 0 0,0-1 1 0 0,1 1-1 0 0,-1-1 1 0 0,1 0-1 0 0,-1 1 0 0 0,1-1 1 0 0,0-1-1 0 0,5 5 1 0 0,-4-4 1 0 0,1 2 0 0 0,-1-1 1 0 0,1 0-1 0 0,-1 1 0 0 0,-1 0 1 0 0,1 0-1 0 0,4 8 0 0 0,-4-7 5 0 0,-1 0 0 0 0,1-1 0 0 0,0 1 0 0 0,1-1 0 0 0,-1 0 1 0 0,8 5-1 0 0,-7-6 10 0 0,0 0 0 0 0,0-1 1 0 0,0 0-1 0 0,0-1 0 0 0,1 1 1 0 0,-1-1-1 0 0,1 0 0 0 0,0 0 1 0 0,0 0-1 0 0,0-1 0 0 0,-1 0 1 0 0,1 0-1 0 0,10-1 0 0 0,-13 1-8 0 0,0-1 1 0 0,0 0-1 0 0,0 1 0 0 0,-1 0 0 0 0,1 0 0 0 0,0-1 0 0 0,-1 2 0 0 0,1-1 0 0 0,-1 0 0 0 0,5 3 1 0 0,-6-3-5 0 0,1 0 1 0 0,0 0 0 0 0,0 1-1 0 0,0-2 1 0 0,0 1 0 0 0,0 0 0 0 0,0 0-1 0 0,0-1 1 0 0,0 1 0 0 0,0-1 0 0 0,0 1-1 0 0,0-1 1 0 0,1 0 0 0 0,-1 0-1 0 0,0 0 1 0 0,0 0 0 0 0,0 0 0 0 0,0 0-1 0 0,4-2 1 0 0,33-15-10 0 0,-33 14 0 0 0,1-1 0 0 0,-1 1 0 0 0,1 1 0 0 0,0-1 0 0 0,0 1 0 0 0,0 0 0 0 0,0 1 0 0 0,14-2 0 0 0,-14 2 9 0 0,1 0 0 0 0,-1 0 0 0 0,1-1 0 0 0,-1 0 0 0 0,0-1 0 0 0,1 0 0 0 0,-1 0 0 0 0,0 0 0 0 0,12-9 0 0 0,-7 5 10 0 0,22-10 0 0 0,30 2 45 0 0,-60 13-54 0 0,-1 0 0 0 0,1 0 0 0 0,-1-1 0 0 0,1 1 0 0 0,5-6 0 0 0,-6 5-2 0 0,0 1 1 0 0,0-1-1 0 0,0 1 1 0 0,0 0-1 0 0,1 0 1 0 0,-1 0 0 0 0,5-2-1 0 0,-1 0-3 0 0,-1 1 1 0 0,1-1-1 0 0,-1-1 0 0 0,0 1 0 0 0,-1-1 1 0 0,1 0-1 0 0,-1 0 0 0 0,0-1 0 0 0,5-7 0 0 0,10-9 7 0 0,-12 14-12 0 0,-1 0 0 0 0,0-1 0 0 0,-1 0 0 0 0,0 0 0 0 0,-1 0 0 0 0,0-1 0 0 0,6-14 0 0 0,-10 19 0 0 0,0 0 0 0 0,0 1 0 0 0,-1-1 0 0 0,1-8 0 0 0,1-13 0 0 0,17-39 0 0 0,-18 61 0 0 0,-1 1 0 0 0,1 0 0 0 0,-1 0 0 0 0,0-1 0 0 0,0 1 0 0 0,-1 0 0 0 0,1 0 0 0 0,-1-1 0 0 0,1 1 0 0 0,-1 0 0 0 0,0 0 0 0 0,-2-4 0 0 0,1 3 0 0 0,1-1 0 0 0,0 1 0 0 0,0-1 0 0 0,0 0 0 0 0,0-6 0 0 0,1 0 0 0 0,0 3 0 0 0,0-1 0 0 0,0 1 0 0 0,-3-11 0 0 0,2 16 0 0 0,0-1 0 0 0,0 1 0 0 0,0 0 0 0 0,0 0 0 0 0,-1 0 0 0 0,1 0 0 0 0,-1 0 0 0 0,0 0 0 0 0,0 1 0 0 0,0-1 0 0 0,-4-3 0 0 0,-42-48 128 0 0,43 49-115 0 0,0 2 0 0 0,0-1 0 0 0,0 0-1 0 0,-6-2 1 0 0,6 3 0 0 0,-1 0 0 0 0,1-1 0 0 0,0 0-1 0 0,-5-4 1 0 0,6 4 2 0 0,1 1-1 0 0,-1 0 1 0 0,0 0 0 0 0,0 0-1 0 0,0 1 1 0 0,0-1 0 0 0,0 1-1 0 0,-8-3 1 0 0,1 2 29 0 0,1 1 0 0 0,-19-3 0 0 0,25 4-34 0 0,0 0 0 0 0,0 0 0 0 0,0 0-1 0 0,0-1 1 0 0,0 0 0 0 0,1 1 0 0 0,-1-2-1 0 0,1 1 1 0 0,-1 0 0 0 0,-3-4 0 0 0,4 3 0 0 0,0 1 0 0 0,-1-1 0 0 0,1 1 0 0 0,-1 0 0 0 0,0 0 0 0 0,0 0 0 0 0,0 0 0 0 0,0 1 0 0 0,-5-2 0 0 0,7 3-5 0 0,-1 0-1 0 0,0 0 0 0 0,0 1 0 0 0,0-1 1 0 0,0 0-1 0 0,0 1 0 0 0,1 0 1 0 0,-1 0-1 0 0,0 0 0 0 0,-2 1 1 0 0,2-1 0 0 0,1 0 0 0 0,-1 0 1 0 0,1 0-1 0 0,-1 0 1 0 0,1-1-1 0 0,-1 1 0 0 0,0-1 1 0 0,1 0-1 0 0,-1 0 0 0 0,0 0 1 0 0,0 0-1 0 0,-2 0 1 0 0,-8-5 11 0 0,12 4-34 0 0,0 0-1 0 0,0 1 0 0 0,0-1 1 0 0,0 1-1 0 0,-1-1 1 0 0,1 1-1 0 0,0 0 0 0 0,0-1 1 0 0,-1 1-1 0 0,1 0 0 0 0,0 0 1 0 0,0 0-1 0 0,-1 0 1 0 0,1 0-1 0 0,0 0 0 0 0,0 0 1 0 0,-1 0-1 0 0,1 1 0 0 0,-2-1 1 0 0,-28 9-1494 0 0,26-9 1031 0 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8T06:55:03.916"/>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16 25 2304 0 0,'-5'1'-118'0'0,"-2"2"-159"0"0,7-3 279 0 0,-1 0 0 0 0,1 0 1 0 0,0 0-1 0 0,0 0 0 0 0,0 0 1 0 0,0 0-1 0 0,0 0 0 0 0,0 0 1 0 0,0 0-1 0 0,0 0 0 0 0,0 0 0 0 0,0 0 1 0 0,0 0-1 0 0,0 0 0 0 0,-1 0 1 0 0,1 0-1 0 0,0 0 0 0 0,0 0 1 0 0,0 0-1 0 0,0 0 0 0 0,0 0 0 0 0,0 0 1 0 0,0 0-1 0 0,0 0 0 0 0,0 0 1 0 0,0 0-1 0 0,0 0 0 0 0,-1 0 1 0 0,1 0-1 0 0,0 0 0 0 0,0 0 1 0 0,0 0-1 0 0,0 0 0 0 0,0 0 0 0 0,0 0 1 0 0,0 0-1 0 0,0 0 0 0 0,0-1 1 0 0,0 1-1 0 0,0 0 0 0 0,0 0 1 0 0,0 0-1 0 0,0 0 0 0 0,0 0 0 0 0,0 0 1 0 0,0 0-1 0 0,0 0 0 0 0,0 0 1 0 0,0 0-1 0 0,0 0 0 0 0,0-1 1 0 0,0 1-1 0 0,0 0 0 0 0,0 0 0 0 0,0 0 1 0 0,4-18 7 0 0,-3 11-10 0 0,-2 5 0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5T12:04:46.105"/>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2634 58 3225 0 0,'19'-58'10410'0'0,"-31"62"-9775"0"0,-6 4 284 0 0,16-6-895 0 0,-1-1 0 0 0,0 0-1 0 0,0 0 1 0 0,0 0 0 0 0,0 0 0 0 0,-5 1-1 0 0,-6 0 199 0 0,-25 8 0 0 0,29-7-85 0 0,0 0 0 0 0,0 0 0 0 0,-1-1 0 0 0,-18 0 0 0 0,1 0-164 0 0,-39 5 0 0 0,-7 9-41 0 0,51-11-279 0 0,1 0 0 0 0,-1-1 0 0 0,-35 1 0 0 0,-175 11 640 0 0,200-13-293 0 0,-2 2 0 0 0,0-3 0 0 0,-52-1 0 0 0,38-3 39 0 0,-49 5-1 0 0,-47-1 1299 0 0,39-4-1279 0 0,-14-2 608 0 0,61-2 108 0 0,-44-3-789 0 0,72 7 255 0 0,1 2 0 0 0,0 1 0 0 0,-51 8 0 0 0,38-2 58 0 0,-48 1 0 0 0,-4 0 38 0 0,-102 17-460 0 0,164-20 115 0 0,3 0-23 0 0,-50 2 1 0 0,57-7 48 0 0,-21 0 30 0 0,-42-17 181 0 0,80 15-26 0 0,0 1 0 0 0,0-1 0 0 0,0 0 0 0 0,1 0 0 0 0,-10-4 1 0 0,11 3-180 0 0,-1 1 0 0 0,0 0 0 0 0,1 0 0 0 0,-1 0 0 0 0,0 1 0 0 0,0 0 0 0 0,0 0 0 0 0,-7 0 1 0 0,-5-1-27 0 0,14 1-7 0 0,0 1-1 0 0,0 0 1 0 0,-1-1-1 0 0,1 1 1 0 0,0 0 0 0 0,0 1-1 0 0,-1-1 1 0 0,1 0-1 0 0,0 1 1 0 0,-4 1-1 0 0,5-1-34 0 0,-1 1-1 0 0,1 0 0 0 0,0 0 0 0 0,-1 0 1 0 0,1 1-1 0 0,0-1 0 0 0,0 0 1 0 0,-2 5-1 0 0,3-5 21 0 0,0-1 0 0 0,-1 1 0 0 0,1 0 0 0 0,1 0-1 0 0,-1 0 1 0 0,0 0 0 0 0,0 0 0 0 0,1 0 0 0 0,-1 0 0 0 0,1 0 0 0 0,-1 0 0 0 0,1 0 0 0 0,0 4-1 0 0,5 7-112 0 0,-4-12 102 0 0,0 0 0 0 0,-1 1-1 0 0,1-1 1 0 0,-1 0 0 0 0,1 0-1 0 0,-1 1 1 0 0,0-1 0 0 0,1 0-1 0 0,-1 1 1 0 0,0-1 0 0 0,0 0 0 0 0,0 1-1 0 0,0-1 1 0 0,0 2 0 0 0,-2 7 66 0 0,1 7 12 0 0,1-17-49 0 0,1 1 0 0 0,-1-1 0 0 0,0 1 1 0 0,1-1-1 0 0,-1 1 0 0 0,1-1 0 0 0,-1 1 0 0 0,0-1 0 0 0,1 1 0 0 0,-1-1 0 0 0,1 1 0 0 0,0-1 1 0 0,-1 0-1 0 0,1 1 0 0 0,-1-1 0 0 0,1 0 0 0 0,-1 0 0 0 0,1 1 0 0 0,0-1 0 0 0,-1 0 0 0 0,1 0 1 0 0,0 0-1 0 0,-1 0 0 0 0,1 0 0 0 0,0 0 0 0 0,0 0-9 0 0,0 0 0 0 0,-1 0-1 0 0,1 0 1 0 0,0 0 0 0 0,-1 1 0 0 0,1-1 0 0 0,0 0-1 0 0,-1 0 1 0 0,1 0 0 0 0,-1 0 0 0 0,1 1 0 0 0,0-1-1 0 0,-1 0 1 0 0,1 1 0 0 0,-1-1 0 0 0,1 0 0 0 0,-1 1-1 0 0,1-1 1 0 0,-1 1 0 0 0,1-1 0 0 0,-1 0 0 0 0,1 1 0 0 0,-1-1-1 0 0,0 1 1 0 0,1 0 0 0 0,-1-1 0 0 0,0 1 0 0 0,1-1-1 0 0,-1 1 1 0 0,0-1 0 0 0,0 1 0 0 0,0 0 0 0 0,1-1-1 0 0,-1 2 1 0 0,1 4 113 0 0,10 4 659 0 0,-1-2-617 0 0,-9-7-129 0 0,0 0 0 0 0,0 0-1 0 0,0 0 1 0 0,1-1 0 0 0,-1 1 0 0 0,0 0-1 0 0,0-1 1 0 0,1 1 0 0 0,-1-1-1 0 0,0 1 1 0 0,1-1 0 0 0,-1 1-1 0 0,1-1 1 0 0,-1 0 0 0 0,0 0 0 0 0,1 0-1 0 0,-1 0 1 0 0,2 0 0 0 0,30-4 184 0 0,-20 2-161 0 0,149-21 1042 0 0,-136 18-1031 0 0,-8 3-60 0 0,-1 1 0 0 0,24 1 0 0 0,-21 1 97 0 0,27-3 0 0 0,-24 0-81 0 0,0 2 0 0 0,0 0 0 0 0,27 5 0 0 0,-28-3 0 0 0,0 0 0 0 0,1-1 0 0 0,31-4 0 0 0,99-10 295 0 0,-29 3 106 0 0,-74 3-392 0 0,-23 3 5 0 0,0 1 0 0 0,0 1-1 0 0,47 3 1 0 0,-39 1-14 0 0,1-2 1 0 0,-1-2-1 0 0,44-7 1 0 0,-37 4 8 0 0,188-14 44 0 0,-167 14-4 0 0,-16 1 53 0 0,59 2 0 0 0,73 8 173 0 0,-164-5-256 0 0,1 1 0 0 0,14 2 0 0 0,-17-1-2 0 0,1-1 1 0 0,-1-1 0 0 0,19 0 0 0 0,48-4 10 0 0,104-11 72 0 0,-157 11-100 0 0,40 2 0 0 0,-53 1 0 0 0,-8 0 0 0 0,56 0 0 0 0,-1-2 0 0 0,72-12 0 0 0,-120 11 3 0 0,1 1 1 0 0,0 1-1 0 0,-1-1 1 0 0,1 2-1 0 0,0 0 1 0 0,26 4-1 0 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8T06:55:05.506"/>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467 159 7834 0 0,'1'-24'1488'0'0,"-1"20"-1357"0"0,1 0 1 0 0,-1 1-1 0 0,0-1 1 0 0,0 0-1 0 0,-1 0 1 0 0,1 1-1 0 0,-1-1 0 0 0,0 1 1 0 0,1-1-1 0 0,-2 0 1 0 0,-1-5-1 0 0,1 7-28 0 0,1-1-1 0 0,-1 1 0 0 0,0 0 1 0 0,0 0-1 0 0,1 0 1 0 0,-2 0-1 0 0,1 0 0 0 0,0 0 1 0 0,0 0-1 0 0,0 1 1 0 0,-1-1-1 0 0,1 1 0 0 0,-1-1 1 0 0,1 1-1 0 0,-1 0 1 0 0,-3-1-1 0 0,-1-1 55 0 0,-1 0 0 0 0,1-1 1 0 0,0 0-1 0 0,-9-7 0 0 0,12 8-50 0 0,-1 0-1 0 0,1 0 1 0 0,-1 0-1 0 0,1 0 1 0 0,-1 1-1 0 0,0 0 1 0 0,0 0-1 0 0,0 0 1 0 0,0 0 0 0 0,0 1-1 0 0,-1 0 1 0 0,-7 0-1 0 0,3 1 157 0 0,0 1-1 0 0,0 1 0 0 0,0 0 1 0 0,0 0-1 0 0,0 1 1 0 0,1 0-1 0 0,-1 1 1 0 0,-12 7-1 0 0,-70 44 738 0 0,92-54-993 0 0,-8 5 30 0 0,0 0 1 0 0,0 1-1 0 0,0 0 0 0 0,1 0 1 0 0,0 1-1 0 0,1 0 0 0 0,0 0 1 0 0,0 0-1 0 0,1 1 0 0 0,0 0 1 0 0,-8 19-1 0 0,3-10-309 0 0,8-14 210 0 0,-1 1 0 0 0,1 0 0 0 0,-4 10 0 0 0,5-14 85 0 0,1 0 1 0 0,0 1-1 0 0,0-1 0 0 0,-1 0 0 0 0,1 1 0 0 0,0-1 1 0 0,0 0-1 0 0,0 1 0 0 0,1-1 0 0 0,-1 0 0 0 0,0 1 0 0 0,0-1 1 0 0,1 0-1 0 0,-1 1 0 0 0,1-1 0 0 0,-1 0 0 0 0,1 0 1 0 0,0 1-1 0 0,1 1 0 0 0,40 61 528 0 0,-39-60-560 0 0,0 0 0 0 0,-1 0 0 0 0,0 1 0 0 0,0-1-1 0 0,0 1 1 0 0,2 6 0 0 0,-3-7 25 0 0,0 0 0 0 0,0 0 1 0 0,1 0-1 0 0,0-1 0 0 0,0 1 0 0 0,0 0 0 0 0,0-1 0 0 0,3 5 0 0 0,-2-6 20 0 0,-1 0 0 0 0,0 0 0 0 0,1-1 0 0 0,0 1-1 0 0,-1-1 1 0 0,1 0 0 0 0,0 1 0 0 0,0-1 0 0 0,-1 0 0 0 0,1 0 0 0 0,4 0 0 0 0,37 3 567 0 0,-17-2-421 0 0,29 8-72 0 0,-39-6-46 0 0,0-1 0 0 0,1 0 0 0 0,-1-2 0 0 0,0 0 0 0 0,18-1 0 0 0,-20-2-8 0 0,0 0 0 0 0,20-6 0 0 0,-28 6-47 0 0,0 0 1 0 0,0-1-1 0 0,0 0 1 0 0,-1-1-1 0 0,1 0 1 0 0,10-7 0 0 0,3-5 70 0 0,-4 5-62 0 0,27-27 1 0 0,-39 33 13 0 0,1-1 0 0 0,0 0 1 0 0,-1 0-1 0 0,0 0 0 0 0,-1 0 1 0 0,1-1-1 0 0,-1 1 0 0 0,4-13 1 0 0,-2 4 17 0 0,-1 2 9 0 0,6-26 0 0 0,-9 35-55 0 0,-1 1-1 0 0,1 0 1 0 0,-1-1-1 0 0,0 1 0 0 0,0 0 1 0 0,0-1-1 0 0,-1 1 0 0 0,1 0 1 0 0,-1-1-1 0 0,0 1 1 0 0,0 0-1 0 0,0 0 0 0 0,-2-4 1 0 0,2 5-4 0 0,-1 0 0 0 0,1 0 0 0 0,-1 0 0 0 0,0 1 0 0 0,0-1 0 0 0,1 1 0 0 0,-1-1 0 0 0,0 1 0 0 0,0 0 0 0 0,0 0 0 0 0,-1-1 0 0 0,1 2 0 0 0,-4-3 0 0 0,-36-7 0 0 0,25 7 0 0 0,-4-2 109 0 0,-1 1-1 0 0,0 1 1 0 0,0 1 0 0 0,0 1 0 0 0,-37 3 0 0 0,51-1-331 0 0,0 0-1 0 0,0 1 1 0 0,0 0 0 0 0,-16 6-1 0 0,23-7 8 0 0,-1 0 0 0 0,0 0 0 0 0,0 0-1 0 0,0 0 1 0 0,1 0 0 0 0,-1 1 0 0 0,1-1-1 0 0,-1 0 1 0 0,1 1 0 0 0,-1-1-1 0 0,-1 3 1 0 0,3-3 25 0 0,-1 0 1 0 0,1 0-1 0 0,-1 0 0 0 0,1 1 1 0 0,0-1-1 0 0,-1 0 0 0 0,1 0 1 0 0,0 0-1 0 0,0 0 0 0 0,0 0 0 0 0,0 1 1 0 0,0-1-1 0 0,0 0 0 0 0,0 0 1 0 0,0 0-1 0 0,1 1 0 0 0,-1-1 1 0 0,0 0-1 0 0,1 0 0 0 0,-1 0 0 0 0,1 1 1 0 0,5 20-2895 0 0,-4-11 2508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8T06:55:22.528"/>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83 706 1376 0 0,'-3'0'158'0'0,"0"1"-1"0"0,1-1 0 0 0,-1 1 1 0 0,1 0-1 0 0,-1 0 0 0 0,1 0 1 0 0,-1 0-1 0 0,1 0 0 0 0,-1 0 1 0 0,1 1-1 0 0,0-1 0 0 0,0 1 1 0 0,0-1-1 0 0,-3 3 0 0 0,3-1 89 0 0,-1-1 0 0 0,1 0-1 0 0,-1 0 1 0 0,0-1-1 0 0,-27-1 6334 0 0,30-1-6495 0 0,20-22 1890 0 0,-14 16-1741 0 0,26-33 335 0 0,33-58 0 0 0,19-48 505 0 0,56-86 846 0 0,-119 203-1752 0 0,0-1-107 0 0,1 1 0 0 0,1 0-1 0 0,39-36 1 0 0,-62 65-58 0 0,1 0 0 0 0,-1-1 0 0 0,1 1 0 0 0,-1-1-1 0 0,1 1 1 0 0,-1 0 0 0 0,1-1 0 0 0,-1 1 0 0 0,1 0 0 0 0,-1-1 0 0 0,1 1 0 0 0,-1 0 0 0 0,1 0 0 0 0,-1 0-1 0 0,1-1 1 0 0,-1 1 0 0 0,2 0 0 0 0,-2 0 6 0 0,0 1 1 0 0,1-1-1 0 0,-1 0 0 0 0,0 0 1 0 0,0 0-1 0 0,0 1 0 0 0,0-1 0 0 0,0 0 1 0 0,1 0-1 0 0,-1 0 0 0 0,0 1 0 0 0,0-1 1 0 0,0 0-1 0 0,0 0 0 0 0,0 1 1 0 0,0-1-1 0 0,0 0 0 0 0,0 0 0 0 0,0 1 1 0 0,0-1-1 0 0,0 0 0 0 0,0 0 0 0 0,0 1 1 0 0,0-1-1 0 0,0 0 0 0 0,0 0 0 0 0,0 1 1 0 0,-9 20 361 0 0,-69 79 144 0 0,50-66-282 0 0,-33 48 1 0 0,-53 125 664 0 0,27-47-871 0 0,87-160-26 0 0,-62 111 153 0 0,51-87-107 0 0,1-1 0 0 0,-14 48 0 0 0,21-61-46 0 0,3-10 0 0 0,0 1 0 0 0,0-1 0 0 0,0 0 0 0 0,0 0 0 0 0,0 0 0 0 0,0 0 0 0 0,0 1 0 0 0,0-1 0 0 0,0 0 0 0 0,0 0 0 0 0,0 0 0 0 0,-1 0 0 0 0,1 0 0 0 0,0 1 0 0 0,0-1 0 0 0,0 0 0 0 0,0 0 0 0 0,0 0 0 0 0,0 0 0 0 0,0 0 0 0 0,-1 0 0 0 0,1 0 0 0 0,0 1 0 0 0,0-1 0 0 0,0 0 0 0 0,0 0 0 0 0,0 0 0 0 0,-1 0 0 0 0,1 0 0 0 0,0 0 0 0 0,0 0 0 0 0,0 0 0 0 0,0 0 0 0 0,-1 0 0 0 0,1 0 0 0 0,0 0 0 0 0,0 0 0 0 0,0 0 0 0 0,0 0 0 0 0,-1 0 0 0 0,1 0 0 0 0,0 0 0 0 0,0 0 0 0 0,0 0 0 0 0,0 0 0 0 0,-1 0 0 0 0,1 0 0 0 0,0-1 0 0 0,0 0-11 0 0,0 1-46 0 0,2-4-81 0 0,38-42-284 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08:42.895"/>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81 487 2272 0 0,'2'0'96'0'0,"-2"0"-80"0"0,0 0 0 0 0,0 0-1 0 0,0 0 1 0 0,0 0 0 0 0,0-1-1 0 0,0 1 1 0 0,0 0 0 0 0,1 0-1 0 0,-1 0 1 0 0,0 0 0 0 0,0 0-1 0 0,0 0 1 0 0,0 0 0 0 0,0 0-1 0 0,0 0 1 0 0,0-1 0 0 0,0 1-1 0 0,0 0 1 0 0,0 0 0 0 0,0 0-1 0 0,0 0 1 0 0,0 0 0 0 0,0 0-1 0 0,0 0 1 0 0,0-1 0 0 0,0 1-1 0 0,0 0 1 0 0,0 0 0 0 0,0 0-1 0 0,0 0 1 0 0,0 0 0 0 0,0 0-1 0 0,0-1 1 0 0,0 1-1 0 0,0 0 1 0 0,0 0 0 0 0,0 0-1 0 0,0 0 1 0 0,0 0 0 0 0,0 0-1 0 0,0 0 1 0 0,0 0 0 0 0,0-1-1 0 0,-1 1 1 0 0,1 0 0 0 0,0 0-1 0 0,0 0 1 0 0,0 0 0 0 0,0 0-1 0 0,-2-1 65 0 0,1 1-1 0 0,0-1 0 0 0,-1 1 0 0 0,1 0 0 0 0,0-1 1 0 0,-1 1-1 0 0,1 0 0 0 0,-1 0 0 0 0,1 0 0 0 0,-1 0 1 0 0,1 0-1 0 0,0 0 0 0 0,-1 0 0 0 0,1 0 0 0 0,-1 1 1 0 0,1-1-1 0 0,0 0 0 0 0,-1 1 0 0 0,1 0 0 0 0,0-1 1 0 0,-1 1-1 0 0,1 0 0 0 0,0-1 0 0 0,0 1 1 0 0,0 0-1 0 0,0 0 0 0 0,-2 2 0 0 0,-6 5 650 0 0,-14 15 872 0 0,22-21-1415 0 0,0-1-1 0 0,0 1 1 0 0,0 0 0 0 0,0-1-1 0 0,0 1 1 0 0,0 0 0 0 0,0 0-1 0 0,0 0 1 0 0,1-1 0 0 0,-1 1-1 0 0,1 0 1 0 0,-1 0 0 0 0,1 2-1 0 0,0-1 62 0 0,1-1 0 0 0,-1 0 0 0 0,1 1 0 0 0,0-1 0 0 0,0 0 0 0 0,0 0-1 0 0,0 1 1 0 0,0-1 0 0 0,0 0 0 0 0,3 3 0 0 0,-3-4-146 0 0,0 0-1 0 0,0 1 1 0 0,-1-1 0 0 0,1 0-1 0 0,0 0 1 0 0,0 0 0 0 0,0 0-1 0 0,0-1 1 0 0,0 1 0 0 0,1 0-1 0 0,-1 0 1 0 0,0-1 0 0 0,0 1-1 0 0,0 0 1 0 0,1-1 0 0 0,-1 1-1 0 0,0-1 1 0 0,1 0 0 0 0,2 1-1 0 0,17-8-4 0 0,-20 7-67 0 0,1-1-1 0 0,-1 0 1 0 0,0 1 0 0 0,1-1 0 0 0,-1 0-1 0 0,1 1 1 0 0,-1 0 0 0 0,1-1 0 0 0,-1 1 0 0 0,1 0-1 0 0,-1 0 1 0 0,1 0 0 0 0,-1 0 0 0 0,1 0-1 0 0,-1 0 1 0 0,1 0 0 0 0,-1 1 0 0 0,1-1-1 0 0,-1 0 1 0 0,1 1 0 0 0,-1-1 0 0 0,1 1-1 0 0,-1 0 1 0 0,1-1 0 0 0,-1 1 0 0 0,2 2-1 0 0,-1-2 27 0 0,-1 0-1 0 0,1 0 1 0 0,-1 1 0 0 0,1-1-1 0 0,0 0 1 0 0,0-1-1 0 0,-1 1 1 0 0,1 0-1 0 0,0 0 1 0 0,0-1-1 0 0,0 1 1 0 0,0-1-1 0 0,0 0 1 0 0,0 1-1 0 0,0-1 1 0 0,0 0-1 0 0,0 0 1 0 0,0 0-1 0 0,-1-1 1 0 0,1 1-1 0 0,4-1 1 0 0,-1-1-32 0 0,1-1 0 0 0,0 0 0 0 0,-1 0 1 0 0,0 0-1 0 0,8-7 0 0 0,-13 10-23 0 0,5-4 9 0 0,0 1 0 0 0,0 0 0 0 0,1 0 0 0 0,8-4-1 0 0,-11 6 4 0 0,-1 0 1 0 0,1 0-1 0 0,-1 1 0 0 0,1 0 0 0 0,0-1 0 0 0,-1 1 0 0 0,1 0 0 0 0,-1 0 0 0 0,1 0 0 0 0,0 1 0 0 0,-1-1 1 0 0,1 1-1 0 0,2 0 0 0 0,5 1 120 0 0,-1-1 1 0 0,1 0-1 0 0,-1 0 1 0 0,1-1-1 0 0,-1-1 1 0 0,1 1-1 0 0,13-4 1 0 0,27-1-20 0 0,-43 5 9 0 0,0-1-1 0 0,-1 0 1 0 0,1 0 0 0 0,-1-1-1 0 0,1 1 1 0 0,-1-2-1 0 0,0 1 1 0 0,10-5-1 0 0,11-5-92 0 0,-25 12-27 0 0,0-1 0 0 0,0 1-1 0 0,0 0 1 0 0,0 0 0 0 0,0 0 0 0 0,0 0-1 0 0,0 0 1 0 0,0 0 0 0 0,0 0 0 0 0,0 1-1 0 0,0-1 1 0 0,0 1 0 0 0,3 1-1 0 0,-2-1 4 0 0,0-1 0 0 0,-1 1 0 0 0,1 0 0 0 0,0-1 0 0 0,0 1 0 0 0,0-1 0 0 0,4 0 0 0 0,1 0-5 0 0,-1-1 0 0 0,0 2 0 0 0,0-1 0 0 0,9 3 0 0 0,-9-2 0 0 0,-1 0 0 0 0,1 0 0 0 0,-1-1 0 0 0,1 0 0 0 0,11-1 0 0 0,24-4 313 0 0,-28 3-114 0 0,1 1-1 0 0,-1-2 0 0 0,1 0 0 0 0,14-6 1 0 0,-25 8-199 0 0,-1 0 0 0 0,0 0 0 0 0,0 0 0 0 0,0 0 0 0 0,1 1 0 0 0,-1 0 0 0 0,0-1 0 0 0,1 1 0 0 0,-1 0 0 0 0,4 1 0 0 0,0 0 0 0 0,1 1 0 0 0,-1 1 0 0 0,8 2 0 0 0,-11-3 0 0 0,2 0 0 0 0,-1 0 0 0 0,1 0 0 0 0,0 0 0 0 0,0 0 0 0 0,0-1 0 0 0,0 0 0 0 0,0 0 0 0 0,1-1 0 0 0,-1 0 0 0 0,0 0 0 0 0,0 0 0 0 0,0-1 0 0 0,0 0 0 0 0,7-2 0 0 0,62-17 0 0 0,-65 17 32 0 0,-1 1 1 0 0,0 1 0 0 0,1-1-1 0 0,-1 2 1 0 0,1-1 0 0 0,-1 1-1 0 0,1 1 1 0 0,-1 0 0 0 0,1 0-1 0 0,-1 0 1 0 0,16 6 0 0 0,-18-6 86 0 0,0 0 1 0 0,0 0 0 0 0,0-1 0 0 0,-1 0-1 0 0,9-1 1 0 0,22 1-158 0 0,-28 0 38 0 0,-1 0 0 0 0,0-1 0 0 0,0 0 0 0 0,1 0 0 0 0,-1-1 0 0 0,12-3 0 0 0,12-3 0 0 0,51-3 0 0 0,-69 9 0 0 0,-1 0 0 0 0,0-1 0 0 0,15-6 0 0 0,-17 5 0 0 0,0 1 0 0 0,0 0 0 0 0,1 1 0 0 0,-1 0 0 0 0,15-1 0 0 0,62 7 0 0 0,-85-4 0 0 0,1 1 0 0 0,-1-1 0 0 0,0 1 0 0 0,1 0 0 0 0,-1 0 0 0 0,5 2 0 0 0,-6-2 0 0 0,1 0 0 0 0,-1 0 0 0 0,0-1 0 0 0,1 1 0 0 0,-1 0 0 0 0,1-1 0 0 0,-1 1 0 0 0,1-1 0 0 0,-1 0 0 0 0,1 0 0 0 0,-1 0 0 0 0,1 0 0 0 0,-1-1 0 0 0,4 0 0 0 0,15-5 0 0 0,4-2 0 0 0,30-5 0 0 0,-33 9 0 0 0,24-9 0 0 0,-19 4 0 0 0,-22 9 0 0 0,1-1 0 0 0,-1 1 0 0 0,1 0 0 0 0,0 0 0 0 0,-1 0 0 0 0,1 1 0 0 0,0 0 0 0 0,8 2 0 0 0,-6-1 0 0 0,1 0 0 0 0,13 0 0 0 0,-14-2 0 0 0,-1 1 0 0 0,0-1 0 0 0,0 2 0 0 0,1-1 0 0 0,-1 1 0 0 0,0 0 0 0 0,8 3 0 0 0,-9-3 35 0 0,1 0 1 0 0,0-1 0 0 0,0 0-1 0 0,0-1 1 0 0,-1 0-1 0 0,1 0 1 0 0,0 0 0 0 0,9-2-1 0 0,-5 1 18 0 0,0 0 1 0 0,12 1-1 0 0,-11 1-53 0 0,1-1 0 0 0,0 0 0 0 0,0-1 0 0 0,0-1 0 0 0,20-4 0 0 0,-25 5 0 0 0,-1 1 0 0 0,0 0 0 0 0,0 0 0 0 0,1 1 0 0 0,-1-1 0 0 0,0 2 0 0 0,9 2 0 0 0,5 0 0 0 0,28 9 0 0 0,-39-9 0 0 0,0-1 0 0 0,0-1 0 0 0,0 0 0 0 0,1 0 0 0 0,12 0 0 0 0,1-1 0 0 0,27 5 0 0 0,-34-3 0 0 0,0-1 0 0 0,1-1 0 0 0,31-2 0 0 0,5-4 0 0 0,-23 3 0 0 0,0-1 0 0 0,50-13 0 0 0,-53 8 0 0 0,1 2 0 0 0,0 1 0 0 0,0 2 0 0 0,52-1 0 0 0,-39 3 0 0 0,-25 0 0 0 0,0 0 0 0 0,0 2 0 0 0,32 4 0 0 0,-39-3 0 0 0,-1-1 0 0 0,1 0 0 0 0,0-1 0 0 0,0 0 0 0 0,13-1 0 0 0,49-12 0 0 0,-6 0 0 0 0,6-1 0 0 0,-6 0 0 0 0,-58 13 0 0 0,0 1 0 0 0,0 0 0 0 0,-1 1 0 0 0,1 0 0 0 0,0 0 0 0 0,0 0 0 0 0,0 1 0 0 0,11 4 0 0 0,-8-2 0 0 0,1-1 0 0 0,17 3 0 0 0,-2-5 0 0 0,-1-1 0 0 0,1-1 0 0 0,30-6 0 0 0,-10-1 0 0 0,-30 4 0 0 0,0 2 0 0 0,28-2 0 0 0,-19 2 0 0 0,0 0 0 0 0,0-2 0 0 0,32-9 0 0 0,-28 6 0 0 0,55-6 0 0 0,-74 12 0 0 0,6 0 11 0 0,1 0 0 0 0,-1 0 0 0 0,1 2 0 0 0,-1 0 1 0 0,31 7-1 0 0,-34-6 72 0 0,0 0 1 0 0,-1-1-1 0 0,1 0 1 0 0,0-2 0 0 0,0 1-1 0 0,14-3 1 0 0,-26 2-72 0 0,8 0-12 0 0,0-1 0 0 0,-1-1 0 0 0,15-5 0 0 0,5-2 0 0 0,8 2 0 0 0,-26 6 0 0 0,1 0 0 0 0,-1-1 0 0 0,0 0 0 0 0,-1-1 0 0 0,18-9 0 0 0,1-2 0 0 0,46-19 0 0 0,-56 26 0 0 0,-3 2 0 0 0,1 1 0 0 0,0 0 0 0 0,0 1 0 0 0,0 0 0 0 0,29-1 0 0 0,-32 3 0 0 0,0 0 0 0 0,24-8 0 0 0,-23 5 0 0 0,30-4 0 0 0,61 7 0 0 0,-98 1 0 0 0,-1-1 0 0 0,1 0 0 0 0,-1-1 0 0 0,0 0 0 0 0,0 0 0 0 0,0-1 0 0 0,6-3 0 0 0,19-10 0 0 0,15-8 0 0 0,-45 25 0 0 0,-1 0 0 0 0,0-1 0 0 0,1 1 0 0 0,-1 0 0 0 0,1-1 0 0 0,-1 1 0 0 0,0 0 0 0 0,1 0 0 0 0,-1 0 0 0 0,1 1 0 0 0,-1-1 0 0 0,1 0 0 0 0,-1 0 0 0 0,0 1 0 0 0,1-1 0 0 0,-1 1 0 0 0,3 0 0 0 0,17 4 0 0 0,0-5 0 0 0,39-5 0 0 0,-34 4 0 0 0,-21 1 0 0 0,-1 0 0 0 0,0 0 0 0 0,1-1 0 0 0,-1 1 0 0 0,0-1 0 0 0,0 0 0 0 0,1 0 0 0 0,5-3 0 0 0,-8 4 0 0 0,-1-1 0 0 0,1 1 0 0 0,0 0 0 0 0,-1 0 0 0 0,1-1 0 0 0,0 1 0 0 0,-1 0 0 0 0,1 0 0 0 0,0 1 0 0 0,-1-1 0 0 0,1 0 0 0 0,0 0 0 0 0,-1 1 0 0 0,1-1 0 0 0,0 1 0 0 0,1 1 0 0 0,-1-2 0 0 0,0 1 0 0 0,-1 0 0 0 0,1-1 0 0 0,0 1 0 0 0,0-1 0 0 0,0 0 0 0 0,-1 0 0 0 0,1 1 0 0 0,0-1 0 0 0,0 0 0 0 0,0-1 0 0 0,3 1 0 0 0,14-5 0 0 0,-16 4 0 0 0,1 0 0 0 0,-1 1 0 0 0,0-1 0 0 0,1-1 0 0 0,-1 1 0 0 0,0 0 0 0 0,0-1 0 0 0,1 0 0 0 0,-1 0 0 0 0,2-2 0 0 0,43-34 0 0 0,-47 37 0 0 0,5 3 0 0 0,-4-1 0 0 0,0-1 0 0 0,0 1 0 0 0,-1 0 0 0 0,1-1 0 0 0,0 1 0 0 0,0-1 0 0 0,0 0 0 0 0,0 1 0 0 0,0-1 0 0 0,-1 0 0 0 0,1 0 0 0 0,0-1 0 0 0,0 1 0 0 0,0 0 0 0 0,0 0 0 0 0,0-1 0 0 0,-1 0 0 0 0,1 1 0 0 0,0-1 0 0 0,2-1 0 0 0,3 0 0 0 0,1 0 0 0 0,0 0 0 0 0,14-1 0 0 0,-13 2 0 0 0,-1 0 0 0 0,0-1 0 0 0,12-3 0 0 0,-13 2 0 0 0,-1 1 0 0 0,1 0 0 0 0,0 0 0 0 0,0 1 0 0 0,0 0 0 0 0,14-1 0 0 0,-9 0 0 0 0,-11 2 0 0 0,1-1 0 0 0,-1 1 0 0 0,1 0 0 0 0,-1-1 0 0 0,0 1 0 0 0,1 0 0 0 0,-1 0 0 0 0,1 0 0 0 0,-1 0 0 0 0,0 0 0 0 0,1 0 0 0 0,-1 0 0 0 0,1 1 0 0 0,-1-1 0 0 0,0 0 0 0 0,3 2 0 0 0,-4 2 0 0 0,-1 6-27 0 0,-1-8-106 0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08:51.762"/>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40 24 1840 0 0,'1'-2'178'0'0,"0"0"-1"0"0,0 0 0 0 0,0 0 0 0 0,0 1 0 0 0,1-1 0 0 0,-1 1 1 0 0,1-1-1 0 0,-1 1 0 0 0,1-1 0 0 0,0 1 0 0 0,-1 0 1 0 0,1 0-1 0 0,4-2 0 0 0,-16 22 1017 0 0,-5-6-423 0 0,11-10-271 0 0,0-1 1 0 0,1 1-1 0 0,-1 0 0 0 0,1 1 1 0 0,0-1-1 0 0,0 0 1 0 0,0 1-1 0 0,1 0 0 0 0,-1-1 1 0 0,1 1-1 0 0,-3 6 1 0 0,5-9-445 0 0,0 0 1 0 0,0 0-1 0 0,0 1 1 0 0,1-1 0 0 0,-1 0-1 0 0,0 0 1 0 0,0 0-1 0 0,1 0 1 0 0,-1 0-1 0 0,1 0 1 0 0,-1 0 0 0 0,1 0-1 0 0,-1 0 1 0 0,1 0-1 0 0,1 2 1 0 0,-1-2 102 0 0,0 0 1 0 0,0 0-1 0 0,-1 1 0 0 0,1-1 0 0 0,0 1 1 0 0,-1-1-1 0 0,1 0 0 0 0,-1 1 0 0 0,1-1 1 0 0,-1 1-1 0 0,1 1 0 0 0,-1-2-85 0 0,1 0-1 0 0,-1 0 0 0 0,1 0 1 0 0,0 0-1 0 0,-1 0 1 0 0,1 0-1 0 0,0 0 0 0 0,0 0 1 0 0,-1-1-1 0 0,1 1 1 0 0,0 0-1 0 0,0-1 0 0 0,0 1 1 0 0,0-1-1 0 0,0 1 1 0 0,0-1-1 0 0,0 1 0 0 0,0-1 1 0 0,2 1-1 0 0,-1-1 35 0 0,-1 1 0 0 0,1 0 0 0 0,0 0 1 0 0,-1 0-1 0 0,1 0 0 0 0,0 0 0 0 0,-1 0 0 0 0,3 2 0 0 0,0 4 80 0 0,-1 0 1 0 0,0-1-1 0 0,0 1 1 0 0,0 0 0 0 0,-1 1-1 0 0,0-1 1 0 0,-1 0-1 0 0,2 8 1 0 0,3 17 212 0 0,-1-19-308 0 0,0 1 0 0 0,1-1 0 0 0,0 0 0 0 0,10 14 0 0 0,-13-21-23 0 0,0-2-26 0 0,-1 0 0 0 0,1-1-1 0 0,-1 1 1 0 0,0 0 0 0 0,-1 0-1 0 0,1 0 1 0 0,-1 1-1 0 0,1-1 1 0 0,-1 0 0 0 0,-1 0-1 0 0,1 1 1 0 0,0 7-1 0 0,-1-10 5 0 0,0 0 0 0 0,0 0 0 0 0,0-1-1 0 0,1 1 1 0 0,-1 0 0 0 0,1 0 0 0 0,-1 0-1 0 0,1 0 1 0 0,0 0 0 0 0,0 0 0 0 0,0-1-1 0 0,0 1 1 0 0,0 0 0 0 0,2 2 0 0 0,22 18-18 0 0,-21-19-34 0 0,0-1 0 0 0,0 1 0 0 0,-1 0 0 0 0,1 1 1 0 0,-1-1-1 0 0,0 0 0 0 0,0 1 0 0 0,4 6 1 0 0,-5-5 3 0 0,1-1 0 0 0,0 0 0 0 0,0 0 0 0 0,0 0 0 0 0,1 0 0 0 0,-1-1 0 0 0,1 1 0 0 0,0-1 0 0 0,0 0 0 0 0,0 0 0 0 0,1 0 0 0 0,7 3 0 0 0,10 8 0 0 0,-19-12 0 0 0,0 0 0 0 0,-1 0 1 0 0,1 0-1 0 0,-1 0 0 0 0,0 1 1 0 0,0-1-1 0 0,0 1 0 0 0,0 0 0 0 0,0-1 1 0 0,2 6-1 0 0,9 32-10 0 0,-12-34 17 0 0,1 0 0 0 0,-1 0 0 0 0,1 0 0 0 0,1-1 1 0 0,-1 1-1 0 0,1-1 0 0 0,0 1 0 0 0,0-1 0 0 0,0 0 0 0 0,5 5 1 0 0,-2-3-4 0 0,0-1 0 0 0,0 1 0 0 0,-1 1 0 0 0,0-1 1 0 0,7 15-1 0 0,13 42 530 0 0,-20-49-231 0 0,3 4-246 0 0,20 35 0 0 0,-15-30-81 0 0,49 83 24 0 0,-54-93 1 0 0,-1 1-1 0 0,5 16 1 0 0,10 20 133 0 0,-18-45-103 0 0,0 0 1 0 0,1 0-1 0 0,0 0 1 0 0,10 10-1 0 0,-9-11-33 0 0,-1 0 0 0 0,0 0 0 0 0,0 1-1 0 0,-1 0 1 0 0,7 10 0 0 0,-5-5 4 0 0,0-2 0 0 0,1 1 0 0 0,15 17 0 0 0,-15-20-20 0 0,0 1 0 0 0,-1 0 0 0 0,0 1 0 0 0,0-1 0 0 0,8 19 0 0 0,-4-3 185 0 0,0 0-1 0 0,21 32 1 0 0,-25-44-162 0 0,0 0 1 0 0,-1 0-1 0 0,0 1 0 0 0,-1-1 0 0 0,5 24 1 0 0,-6-23-1 0 0,0 0 0 0 0,1 0 1 0 0,0 0-1 0 0,1 0 1 0 0,12 21-1 0 0,69 107-5 0 0,-76-124 4 0 0,0 0 11 0 0,0 1 0 0 0,-1 0 0 0 0,8 25 0 0 0,-10-25 76 0 0,0 0-1 0 0,1 0 1 0 0,1 0 0 0 0,1-1-1 0 0,19 24 1 0 0,-19-25-169 0 0,-1 0 1 0 0,12 27-1 0 0,-15-28 112 0 0,1 0 0 0 0,1-1 0 0 0,0 0 0 0 0,11 14 0 0 0,-11-17 52 0 0,-1 0-1 0 0,0 0 0 0 0,6 17 0 0 0,-6-15 20 0 0,0 0 0 0 0,11 16-1 0 0,0-5-111 0 0,73 90-74 0 0,-85-106 79 0 0,0 0 1 0 0,0 0-1 0 0,-1 0 0 0 0,0 1 1 0 0,-1 0-1 0 0,0 0 0 0 0,0 0 1 0 0,3 16-1 0 0,-6-23 0 0 0,2 5 10 0 0,0 0 1 0 0,1 0 0 0 0,0 0-1 0 0,0-1 1 0 0,8 10 0 0 0,-8-11 3 0 0,1 1 0 0 0,-1 0 0 0 0,-1 0 1 0 0,1 1-1 0 0,-1-1 0 0 0,4 12 0 0 0,-1 0-39 0 0,1 0-1 0 0,0-1 0 0 0,16 27 1 0 0,36 46-68 0 0,1-12 135 0 0,-17-24-27 0 0,12 15 27 0 0,17 23 38 0 0,-36-43-84 0 0,28 46-42 0 0,-36-54-136 0 0,61 72-1 0 0,-57-79 217 0 0,63 54 1 0 0,-85-78-51 0 0,0 0-1 0 0,0 1 0 0 0,12 18 1 0 0,-14-17 49 0 0,0-2-1 0 0,0 1 1 0 0,1-1-1 0 0,13 11 1 0 0,-13-13-82 0 0,-1 0 0 0 0,-1 0 0 0 0,1 1 1 0 0,-2 0-1 0 0,1 0 0 0 0,9 19 0 0 0,12 17 104 0 0,-16-30-34 0 0,1 0 0 0 0,28 25 0 0 0,0-9-174 0 0,-29-23 263 0 0,-2 0 0 0 0,1 0 0 0 0,14 15 0 0 0,-17-14-111 0 0,1-1 0 0 0,0-1 0 0 0,0 1 0 0 0,16 8 0 0 0,-10-6-100 0 0,-12-8 90 0 0,0 0 0 0 0,0 0 0 0 0,0 1 0 0 0,0-1 0 0 0,-1 1 0 0 0,1 0 0 0 0,-1-1 0 0 0,2 4 0 0 0,-3-5 10 0 0,-1 0 1 0 0,0-1-1 0 0,1 1 0 0 0,-1 0 1 0 0,0-1-1 0 0,0 1 0 0 0,0 0 1 0 0,1-1-1 0 0,-1 1 1 0 0,0 0-1 0 0,0-1 0 0 0,0 1 1 0 0,0 0-1 0 0,0-1 0 0 0,0 1 1 0 0,0 0-1 0 0,-1-1 1 0 0,1 1-1 0 0,0 0 0 0 0,-1 0-2 0 0,1 0-1 0 0,-1 0 0 0 0,0 0 1 0 0,1 0-1 0 0,-1-1 1 0 0,0 1-1 0 0,1 0 0 0 0,-1-1 1 0 0,0 1-1 0 0,0 0 1 0 0,0-1-1 0 0,0 1 0 0 0,0-1 1 0 0,0 0-1 0 0,0 1 1 0 0,0-1-1 0 0,-1 1 0 0 0,-145 35 574 0 0,73-20-574 0 0,29-5 38 0 0,-41 9-11 0 0,65-15-52 0 0,-33 11-1 0 0,37-10 10 0 0,0-1 0 0 0,0-1-1 0 0,-29 4 1 0 0,-6-4 694 0 0,53-4-672 0 0,-1 0 0 0 0,0 0 0 0 0,1 0 0 0 0,-1 0 0 0 0,1 0 0 0 0,-1 0 0 0 0,0 0 0 0 0,1 0 0 0 0,-1 0 0 0 0,0 0 0 0 0,1 0 0 0 0,-1 0 0 0 0,1 0 0 0 0,-1 0 0 0 0,0 0 0 0 0,1 1 0 0 0,-1-1 0 0 0,0 0 0 0 0,1 0 0 0 0,-1 0 0 0 0,0 1 0 0 0,1-1 0 0 0,-1 0 0 0 0,0 0 0 0 0,1 1 0 0 0,-1-1 0 0 0,0 0 0 0 0,0 1 0 0 0,0-1 0 0 0,1 0 0 0 0,-1 1 0 0 0,0-1 0 0 0,0 0 0 0 0,0 1 0 0 0,0-1 0 0 0,1 0 0 0 0,-1 1 0 0 0,0-1 0 0 0,0 1 0 0 0,0-1 0 0 0,0 0 0 0 0,0 1 0 0 0,0-1 0 0 0,0 1 0 0 0,0-1 0 0 0,0 0 0 0 0,0 1 0 0 0,0-1 0 0 0,-1 0 0 0 0,1 1 0 0 0,0-1 0 0 0,0 1 0 0 0,0-1 0 0 0,0 0 0 0 0,-1 1 0 0 0,1-1 0 0 0,0 0 0 0 0,0 1 0 0 0,-1-1 0 0 0,1 0 0 0 0,0 0 0 0 0,0 1 0 0 0,-1-1 0 0 0,1 0 0 0 0,0 0 0 0 0,-1 1 0 0 0,0-1 0 0 0,8-5-41 0 0,-12 4-50 0 0,3 1 75 0 0,0 0-1 0 0,0 1 1 0 0,0-1-1 0 0,0 1 1 0 0,0-1-1 0 0,0 1 1 0 0,-3 1-1 0 0,-12 21 17 0 0,20-23-625 0 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09:12.208"/>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381 331 2336 0 0,'17'3'70'0'0,"-13"-3"-33"0"0,-1 1-1 0 0,0 0 0 0 0,1-1 1 0 0,-1 0-1 0 0,0 1 1 0 0,1-1-1 0 0,-1-1 1 0 0,1 1-1 0 0,-1 0 1 0 0,0-1-1 0 0,1 0 1 0 0,-1 1-1 0 0,0-1 1 0 0,0-1-1 0 0,0 1 1 0 0,6-4-1 0 0,-4 2 823 0 0,1-1 0 0 0,-2-1 1 0 0,1 1-1 0 0,0-1 0 0 0,-1 0 0 0 0,5-8 0 0 0,-8 12-581 0 0,0 0-1 0 0,0-1 1 0 0,0 1-1 0 0,0-1 0 0 0,-1 0 1 0 0,1 1-1 0 0,-1-1 0 0 0,1 1 1 0 0,-1-1-1 0 0,1 0 1 0 0,-1 0-1 0 0,0 1 0 0 0,0-1 1 0 0,0 0-1 0 0,0 1 1 0 0,-1-3-1 0 0,1 3-278 0 0,0-1 0 0 0,-1 1 0 0 0,0 0 0 0 0,1 0 0 0 0,-1 0 0 0 0,0-1-1 0 0,1 1 1 0 0,-1 0 0 0 0,0 0 0 0 0,0 0 0 0 0,0 0 0 0 0,0 1 0 0 0,0-1 0 0 0,0 0 0 0 0,-1-1 0 0 0,-3 0 277 0 0,0 0 1 0 0,0 1-1 0 0,0-1 0 0 0,0 1 1 0 0,0 0-1 0 0,0 0 0 0 0,0 1 1 0 0,-1-1-1 0 0,1 1 0 0 0,-9 1 1 0 0,-18-2 1064 0 0,26 0-1214 0 0,0 1 1 0 0,0 0 0 0 0,-1 0-1 0 0,1 0 1 0 0,0 0-1 0 0,0 1 1 0 0,0 0 0 0 0,0 0-1 0 0,0 1 1 0 0,-8 3-1 0 0,7-2-47 0 0,0 1-1 0 0,1 0 0 0 0,-1 0 0 0 0,1 1 0 0 0,0-1 0 0 0,0 1 0 0 0,-10 11 0 0 0,6-5 24 0 0,1 1 0 0 0,-1 0 0 0 0,2 0 0 0 0,0 1 1 0 0,0 0-1 0 0,2 1 0 0 0,-1-1 0 0 0,-7 27 0 0 0,12-31-80 0 0,0-1 1 0 0,0 1-1 0 0,1-1 1 0 0,0 1 0 0 0,0 0-1 0 0,1 0 1 0 0,1 0-1 0 0,-1-1 1 0 0,1 1 0 0 0,1 0-1 0 0,0-1 1 0 0,0 1-1 0 0,0-1 1 0 0,1 1-1 0 0,1-1 1 0 0,5 11 0 0 0,-3-8-27 0 0,1-1 1 0 0,0 1-1 0 0,0-1 1 0 0,2 0-1 0 0,-1-1 1 0 0,13 11 0 0 0,-14-14-3 0 0,1-1 0 0 0,-1 0 1 0 0,1 0-1 0 0,0-1 0 0 0,0 0 0 0 0,1 0 1 0 0,-1-1-1 0 0,1 0 0 0 0,13 2 1 0 0,30 3-28 0 0,97 0 1 0 0,-127-7 30 0 0,7-2 1 0 0,0 0 0 0 0,0-3 0 0 0,0 0 0 0 0,-1-2 0 0 0,0-1 0 0 0,0-1 0 0 0,0-1 0 0 0,-1-2 0 0 0,-1 0 0 0 0,0-2 0 0 0,0-1 0 0 0,-1-1 0 0 0,30-24 0 0 0,-45 30 0 0 0,0 0 0 0 0,-1 0 0 0 0,0-1 0 0 0,0 0 0 0 0,-1 0 0 0 0,-1-1 0 0 0,1 0 0 0 0,5-14 0 0 0,-10 19 0 0 0,0-1 0 0 0,0 0 0 0 0,0 0 0 0 0,-1 0 0 0 0,0 0 0 0 0,-1-1 0 0 0,0 1 0 0 0,0 0 0 0 0,0-1 0 0 0,-1 1 0 0 0,0 0 0 0 0,0-1 0 0 0,-1 1 0 0 0,0 0 0 0 0,-4-15 0 0 0,1 12 26 0 0,-1 0 0 0 0,0 1 1 0 0,0 0-1 0 0,-1-1 0 0 0,0 2 1 0 0,-1-1-1 0 0,-9-10 0 0 0,2 5 41 0 0,0 1 0 0 0,-1 1-1 0 0,-19-14 1 0 0,8 10 24 0 0,-1 0 0 0 0,0 2 0 0 0,-1 1 0 0 0,0 1 0 0 0,-1 1 0 0 0,0 2 0 0 0,-1 1 0 0 0,0 1 0 0 0,-59-6 0 0 0,68 14-87 0 0,0 0 1 0 0,1 1 0 0 0,-1 1 0 0 0,1 0 0 0 0,-1 2 0 0 0,1 1-1 0 0,0 0 1 0 0,1 1 0 0 0,0 1 0 0 0,-28 16 0 0 0,38-17-2 0 0,0-1-1 0 0,0 1 1 0 0,0 1 0 0 0,1 0-1 0 0,0 0 1 0 0,1 0 0 0 0,0 1-1 0 0,0 0 1 0 0,0 1 0 0 0,2-1-1 0 0,-8 16 1 0 0,9-18-1 0 0,1 1 0 0 0,0 0 0 0 0,0 1 0 0 0,1-1 0 0 0,0 0 0 0 0,0 1 0 0 0,1-1 0 0 0,0 1 0 0 0,0-1 0 0 0,1 1 0 0 0,0 0 0 0 0,1-1 0 0 0,0 1 0 0 0,0-1 0 0 0,5 14 0 0 0,-3-13-2 0 0,2 0 0 0 0,-1-1 0 0 0,1 1 0 0 0,1-1 0 0 0,-1-1 0 0 0,1 1 0 0 0,1-1 0 0 0,9 9 0 0 0,-1-2 0 0 0,1 0 0 0 0,33 19 0 0 0,-37-26 0 0 0,1-1 0 0 0,0 0 0 0 0,0-1 0 0 0,1 0 0 0 0,0-1 0 0 0,-1 0 0 0 0,1-2 0 0 0,0 1 0 0 0,1-2 0 0 0,-1 0 0 0 0,0 0 0 0 0,0-2 0 0 0,19-1 0 0 0,11-6 0 0 0,1-1 0 0 0,78-27 0 0 0,-98 26 0 0 0,0-1 0 0 0,-1-1 0 0 0,0-1 0 0 0,-2-1 0 0 0,31-24 0 0 0,-41 28 0 0 0,-1 0 0 0 0,0 0 0 0 0,0-1 0 0 0,-1 0 0 0 0,0-1 0 0 0,-1 0 0 0 0,15-27 0 0 0,-22 34 0 0 0,1-1 0 0 0,-1 1 0 0 0,0-1 0 0 0,-1 1 0 0 0,1-1 0 0 0,-1 0 0 0 0,0 0 0 0 0,0 0 0 0 0,-1 0 0 0 0,0-7 0 0 0,0 9 0 0 0,-1 0 0 0 0,0 0 0 0 0,0 0 0 0 0,0 0 0 0 0,0 0 0 0 0,-1 0 0 0 0,1 0 0 0 0,-1 0 0 0 0,0 1 0 0 0,-1-1 0 0 0,1 1 0 0 0,0 0 0 0 0,-1-1 0 0 0,0 1 0 0 0,0 0 0 0 0,-3-3 0 0 0,-6-3 0 0 0,-1 0 0 0 0,1 1 0 0 0,-2 0 0 0 0,1 1 0 0 0,-1 0 0 0 0,0 1 0 0 0,0 1 0 0 0,0 1 0 0 0,-28-6 0 0 0,-11 1 0 0 0,-75-1 0 0 0,112 9 0 0 0,-20-1 25 0 0,0 2 1 0 0,1 2 0 0 0,-1 1-1 0 0,-58 12 1 0 0,76-11-15 0 0,1 1-1 0 0,1 1 1 0 0,-1 0 0 0 0,1 1-1 0 0,0 1 1 0 0,0 1 0 0 0,1 0-1 0 0,0 0 1 0 0,1 2 0 0 0,0 0-1 0 0,-18 19 1 0 0,20-17-11 0 0,1 1 0 0 0,1 0 0 0 0,0 0 0 0 0,1 1 0 0 0,1 1 0 0 0,-9 19 0 0 0,14-27 0 0 0,0 1 0 0 0,0-1 0 0 0,0 1 0 0 0,1 0 0 0 0,1 0 0 0 0,-1 0 0 0 0,1 0 0 0 0,1 0 0 0 0,0 1 0 0 0,0-1 0 0 0,1 0 0 0 0,0 0 0 0 0,4 15 0 0 0,-2-17 0 0 0,0-1 0 0 0,0 1 0 0 0,1-1 0 0 0,0 1 0 0 0,0-1 0 0 0,1 0 0 0 0,0 0 0 0 0,0-1 0 0 0,0 0 0 0 0,8 7 0 0 0,9 5 0 0 0,32 20 0 0 0,-43-30-5 0 0,1 0 1 0 0,0 0-1 0 0,0-1 1 0 0,1-1-1 0 0,-1 0 1 0 0,1-1-1 0 0,0 0 0 0 0,0-1 1 0 0,1 0-1 0 0,-1-1 1 0 0,0 0-1 0 0,1-1 1 0 0,16-2-1 0 0,-12-1 2 0 0,-1 0 0 0 0,1-2-1 0 0,0 0 1 0 0,-1-1 0 0 0,0-1 0 0 0,0 0 0 0 0,-1-1-1 0 0,0-1 1 0 0,29-19 0 0 0,-28 15-1 0 0,-1-1 1 0 0,-1 0-1 0 0,0-1 1 0 0,0 0-1 0 0,-2-1 1 0 0,0-1-1 0 0,0-1 0 0 0,14-26 1 0 0,-25 41-9 0 0,-1-1-1 0 0,0 1 1 0 0,0 0 0 0 0,0-1 0 0 0,0 0-1 0 0,0 1 1 0 0,0-1 0 0 0,-1 1 0 0 0,1-1 0 0 0,-1 0-1 0 0,0 1 1 0 0,0-1 0 0 0,0 0 0 0 0,0 0-1 0 0,0 1 1 0 0,-2-6 0 0 0,2 7 5 0 0,-1 0 0 0 0,0-1 0 0 0,0 1 0 0 0,1 0 0 0 0,-1-1 0 0 0,0 1 0 0 0,0 0 0 0 0,-1 0 0 0 0,1 0 1 0 0,0 0-1 0 0,0 0 0 0 0,0 0 0 0 0,-1 0 0 0 0,1 0 0 0 0,0 0 0 0 0,-1 0 0 0 0,1 1 0 0 0,-1-1 0 0 0,1 1 0 0 0,-1-1 0 0 0,1 1 0 0 0,-1 0 0 0 0,1-1 0 0 0,-1 1 0 0 0,1 0 1 0 0,-1 0-1 0 0,0 0 0 0 0,1 0 0 0 0,-3 1 0 0 0,-2 0 7 0 0,0 0 0 0 0,0 0 0 0 0,1 0 0 0 0,-7 3 0 0 0,7-2 0 0 0,0 0 0 0 0,0-1 0 0 0,0 0 0 0 0,0 0 0 0 0,-7 1 0 0 0,12-3 0 0 0,-1-1 0 0 0,1 1 0 0 0,0 0 0 0 0,0 0 0 0 0,0-1 0 0 0,0 1 0 0 0,0 0 0 0 0,0 0 0 0 0,1-1 0 0 0,-1 1 0 0 0,0 0 0 0 0,1 0 0 0 0,-1-1 0 0 0,1-1 0 0 0,0 1 0 0 0,0-1 0 0 0,0 1 0 0 0,-1-1 0 0 0,1 0 0 0 0,-1 0 0 0 0,0 0 0 0 0,0 0 0 0 0,0 0 0 0 0,0 0 0 0 0,-1 0 0 0 0,1 0 0 0 0,-1 0 0 0 0,1 0 0 0 0,-1 0 0 0 0,0 0 0 0 0,0 0 0 0 0,-1 1 0 0 0,1-1 0 0 0,-3-4 0 0 0,-2-1 0 0 0,0 1 0 0 0,-1 1 0 0 0,0-1 0 0 0,-12-9 0 0 0,16 14 0 0 0,-37-36 0 0 0,33 30 0 0 0,0 1 0 0 0,0 0 0 0 0,0 1 0 0 0,-1-1 0 0 0,0 2 0 0 0,0-1 0 0 0,-16-7 0 0 0,8 7 8 0 0,-1 1 0 0 0,1 1 0 0 0,-1 1 0 0 0,-24-2 0 0 0,16 2 4 0 0,-26-7 0 0 0,32 6-12 0 0,0 2 0 0 0,0 0 0 0 0,0 1 0 0 0,-1 0 0 0 0,1 2 0 0 0,-30 4 0 0 0,3-1 0 0 0,42-4 0 0 0,0 0 0 0 0,0 0 0 0 0,-1-1 0 0 0,1 0 0 0 0,0 0 0 0 0,0 0 0 0 0,0 0 0 0 0,-5-3 0 0 0,-21-5 0 0 0,26 8 0 0 0,0 1 0 0 0,0-1 0 0 0,0 1 0 0 0,0-1 0 0 0,0 0 0 0 0,0 0 0 0 0,0 0 0 0 0,0-1 0 0 0,-5-2 0 0 0,8 2 3 0 0,0 0 1 0 0,1 1-1 0 0,-1-1 0 0 0,0 0 1 0 0,1 0-1 0 0,0 0 0 0 0,-1 0 1 0 0,1 0-1 0 0,0 1 0 0 0,0-1 1 0 0,0 0-1 0 0,0 0 0 0 0,1-3 1 0 0,-1-9 13 0 0,0 12-5 0 0,-1 0 0 0 0,1 0 1 0 0,-1 0-1 0 0,1 0 0 0 0,-1 0 1 0 0,0 0-1 0 0,0 1 0 0 0,0-1 0 0 0,0 0 1 0 0,0 0-1 0 0,0 1 0 0 0,-1-1 1 0 0,-1-1-1 0 0,-22-15 184 0 0,22 15-141 0 0,3 3-47 0 0,-1-1 0 0 0,1 1 0 0 0,-1-1 1 0 0,1 1-1 0 0,-1-1 0 0 0,1 1 0 0 0,-1-1 0 0 0,1 1 1 0 0,-1 0-1 0 0,1-1 0 0 0,-1 1 0 0 0,0 0 0 0 0,1 0 1 0 0,-1-1-1 0 0,1 1 0 0 0,-1 0 0 0 0,0 0 0 0 0,0 0 1 0 0,4 13 148 0 0,15 50-10 0 0,-10-40-149 0 0,5 30 1 0 0,27 120 166 0 0,-8-45-58 0 0,15 53-107 0 0,-34-128 121 0 0,9 84 0 0 0,-1-2 21 0 0,12 77-142 0 0,-31-200 10 0 0,1 1-1 0 0,0-1 1 0 0,8 18 0 0 0,5 20 15 0 0,-10-7-9 0 0,-6-35-11 0 0,1-1 0 0 0,0 1 0 0 0,0-1 0 0 0,1 1-1 0 0,0-1 1 0 0,0 1 0 0 0,1-1 0 0 0,-1 0-1 0 0,7 10 1 0 0,-3-7-5 0 0,-1 0 0 0 0,-1 0 0 0 0,0 0 0 0 0,0 1 0 0 0,2 12 0 0 0,10 25 0 0 0,-11-34 0 0 0,-1 0 0 0 0,-1 0-1 0 0,4 27 1 0 0,-5-25 3 0 0,1 0 0 0 0,0-1 0 0 0,7 19 0 0 0,-3-10 9 0 0,0 1-1 0 0,-2-1 1 0 0,4 47-1 0 0,-1-13-4 0 0,-6-46-7 0 0,2 0 0 0 0,-1 0 0 0 0,7 14 0 0 0,-6-17 0 0 0,0 1 0 0 0,-1 0 0 0 0,0 1 0 0 0,0-1 0 0 0,0 13 0 0 0,-2-5 0 0 0,1 0 0 0 0,0-1 0 0 0,1 1 0 0 0,1-1 0 0 0,0 0 0 0 0,9 22 0 0 0,-7-27 0 0 0,3 8 0 0 0,12 37 0 0 0,-20-30 0 0 0,-1-23 0 0 0,0 0 0 0 0,0 0 0 0 0,1 0 0 0 0,-1 0 0 0 0,2 6 0 0 0,-2-8-51 0 0,-3-7-300 0 0,-5-12-2425 0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09:31.412"/>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3 658 5985 0 0,'-2'-3'1482'0'0,"2"3"-1458"0"0,4-7 716 0 0,8-7 2086 0 0,12-3 698 0 0,34-13-1880 0 0,6-4-195 0 0,-46 22-956 0 0,1 2 0 0 0,1 0 0 0 0,21-7 0 0 0,-21 10-202 0 0,0-2 0 0 0,26-14 1 0 0,-28 12 15 0 0,1 1 0 0 0,29-9 0 0 0,-1 2 39 0 0,84-41 0 0 0,-111 48-327 0 0,4-2 63 0 0,-1-1-1 0 0,29-21 1 0 0,-21 12 114 0 0,49-25 1 0 0,-70 41-182 0 0,19-10-5 0 0,59-30 44 0 0,17-7-54 0 0,-10-7 0 0 0,-86 54-31 0 0,0 0-1 0 0,15-6 1 0 0,-11 6-39 0 0</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09:46.572"/>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45 43 4145 0 0,'-2'-1'3'0'0,"1"1"0"0"0,0 0 1 0 0,0-1-1 0 0,0 1 0 0 0,0-1 0 0 0,-1 0 1 0 0,1 1-1 0 0,0-1 0 0 0,0 0 0 0 0,0 0 1 0 0,0 0-1 0 0,1 1 0 0 0,-1-1 0 0 0,0 0 1 0 0,0 0-1 0 0,1 0 0 0 0,-1-1 0 0 0,0 1 1 0 0,1 0-1 0 0,-1 0 0 0 0,1 0 0 0 0,-1 0 1 0 0,0-2-1 0 0,1 1-9 0 0,0 1-1 0 0,0 0 1 0 0,-1 0 0 0 0,1 0-1 0 0,-1 0 1 0 0,1 0 0 0 0,-1 0-1 0 0,1 0 1 0 0,-1 0 0 0 0,0 0-1 0 0,1 1 1 0 0,-1-1 0 0 0,0 0-1 0 0,0 0 1 0 0,1 1 0 0 0,-1-1-1 0 0,0 0 1 0 0,0 1 0 0 0,0-1 0 0 0,0 0-1 0 0,0 1 1 0 0,0 0 0 0 0,0-1-1 0 0,-2 0 1 0 0,0 1 6 0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09:47.457"/>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118 1 3225 0 0,'-2'0'19'0'0,"0"1"0"0"0,0-1 0 0 0,0 1 0 0 0,0-1 1 0 0,0 1-1 0 0,1 0 0 0 0,-1 0 0 0 0,0 0 0 0 0,0 0 1 0 0,1 0-1 0 0,-1 0 0 0 0,1 1 0 0 0,-1-1 0 0 0,1 1 0 0 0,-1-1 1 0 0,0 3-1 0 0,-1-2 398 0 0,1 0 1 0 0,0 1-1 0 0,-1-1 1 0 0,1 0-1 0 0,-18 14 3666 0 0,20-15-3891 0 0,-1 0 1 0 0,1 0 0 0 0,0 0 0 0 0,0 0 0 0 0,-1 1 0 0 0,1 0-75 0 0,1-1 0 0 0,-1 1 0 0 0,0 0 0 0 0,1 0 0 0 0,-1-1 0 0 0,1 1-1 0 0,0 0 1 0 0,-1-1 0 0 0,1 1 0 0 0,0-1 0 0 0,2 3 0 0 0,-3-1 40 0 0,-1-1 0 0 0,1 0 0 0 0,0 0 0 0 0,-1 0 0 0 0,1 1 0 0 0,-1-1 0 0 0,0 0 1 0 0,0 0-1 0 0,0 0 0 0 0,0 0 0 0 0,-2 2 0 0 0,0 3 143 0 0,-5 27 866 0 0,2-7-459 0 0,-7 2 232 0 0,12-27-932 0 0,0-1-1 0 0,1 0 1 0 0,-1 0-1 0 0,0 1 0 0 0,0-1 1 0 0,0 0-1 0 0,0 0 1 0 0,0 0-1 0 0,0 0 1 0 0,0 0-1 0 0,0 0 1 0 0,0 0-1 0 0,0-1 1 0 0,-1 1-1 0 0,1 0 1 0 0,0-1-1 0 0,0 1 1 0 0,-1 0-1 0 0,-1-1 101 0 0,17-31-287 0 0,-10 22 137 0 0,0 0 0 0 0,0 1 1 0 0,0-1-1 0 0,1 1 0 0 0,0 0 1 0 0,1 1-1 0 0,7-9 1 0 0,-10 14-303 0 0,-1-1 0 0 0,1 1 0 0 0,-1-1 0 0 0,1 1 0 0 0,-1-1 1 0 0,0 0-1 0 0,0 0 0 0 0,0 0 0 0 0,0 0 0 0 0,-1-1 0 0 0,1 1 1 0 0,-1 0-1 0 0,0-1 0 0 0,0 1 0 0 0,0-1 0 0 0,0-3 0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0:06.270"/>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3 0 7370 0 0,'-1'2'187'0'0,"1"0"1"0"0,-1 0 0 0 0,1 1 0 0 0,0-1 0 0 0,0 0 0 0 0,0 0-1 0 0,0 0 1 0 0,0 1 0 0 0,0-1 0 0 0,3 17 4055 0 0,-2-11-3280 0 0,-1 0 0 0 0,1-1 1 0 0,0 1-1 0 0,2 7 0 0 0,0-7-593 0 0,-1 0 1 0 0,1 0-1 0 0,7 11 0 0 0,-9-14-186 0 0,1-1-1 0 0,-1 1 0 0 0,0 0 1 0 0,0-1-1 0 0,0 1 0 0 0,-1 0 1 0 0,1 0-1 0 0,-2 9 1 0 0,2 14 254 0 0,4 47-221 0 0,-4-48-64 0 0,5 37-1 0 0,-1-43-92 0 0,10 26 0 0 0,-5-16-30 0 0,-5-18-30 0 0,0 0 0 0 0,1 0 0 0 0,9 13 0 0 0,-7-12 0 0 0,11 24 0 0 0,31 115 139 0 0,-43-129-63 0 0,6 24-17 0 0,-2 0 1 0 0,5 49-1 0 0,3 62 188 0 0,10-5-55 0 0,-14-91-131 0 0,12 31-2 0 0,-11-43-43 0 0,-2-7-18 0 0,15 62 15 0 0,26 111 168 0 0,-34-147-152 0 0,3 12 6 0 0,2 102 88 0 0,-23-159-118 0 0,-1-18-508 0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0:08.907"/>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2 1 6449 0 0,'0'2'308'0'0,"-1"0"-1"0"0,1 0 0 0 0,0 0 1 0 0,0 1-1 0 0,-1-1 0 0 0,1 0 1 0 0,1 0-1 0 0,-1 0 0 0 0,0 1 1 0 0,0-1-1 0 0,1 0 0 0 0,0 0 1 0 0,-1 0-1 0 0,1 0 0 0 0,0 0 1 0 0,0 0-1 0 0,2 4 0 0 0,-4 18 4200 0 0,2-14-3279 0 0,1 0 0 0 0,3 14 0 0 0,2 7-777 0 0,-3-5-314 0 0,1-1 1 0 0,2 0-1 0 0,13 36 1 0 0,-15-51-138 0 0,6 12 0 0 0,-11-22 0 0 0,1 1 0 0 0,-1 0 0 0 0,0 0 0 0 0,0 0 0 0 0,1-1 0 0 0,-1 1 0 0 0,0 0 0 0 0,0 0 0 0 0,0 0 0 0 0,0 0 0 0 0,0 0 0 0 0,0-1 0 0 0,0 1 0 0 0,0 0 0 0 0,-1 0 0 0 0,1 0 0 0 0,0-1 0 0 0,0 1 0 0 0,-1 0 0 0 0,1 0 0 0 0,-1 1 0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2T06:24:43.612"/>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1 43 7370 0 0,'11'-19'2089'0'0,"6"11"-1571"0"0,-10 5 80 0 0,0 1 1 0 0,0-1 0 0 0,0 1 0 0 0,1 1-1 0 0,-1-1 1 0 0,1 1 0 0 0,-1 0 0 0 0,1 1-1 0 0,-1 0 1 0 0,1 0 0 0 0,-1 1 0 0 0,1-1-1 0 0,-1 2 1 0 0,1-1 0 0 0,-1 1 0 0 0,0 0-1 0 0,0 1 1 0 0,14 6 1197 0 0,-6 0-1197 0 0,-14-9-595 0 0,-1 0 0 0 0,0 1 0 0 0,0-1 0 0 0,0 0 0 0 0,0 0 0 0 0,1 0 0 0 0,-1 0 0 0 0,0 0 0 0 0,0 0 0 0 0,0 0 0 0 0,0 0 0 0 0,0 0 0 0 0,1 1 0 0 0,-1-1 0 0 0,0 0 0 0 0,0 0 0 0 0,0 0 0 0 0,0 0 0 0 0,0 0 0 0 0,0 1 0 0 0,0-1 0 0 0,0 0 0 0 0,0 0 0 0 0,1 0 0 0 0,-1 0 0 0 0,0 1 0 0 0,0-1 0 0 0,0 0 0 0 0,0 0 0 0 0,0 0 0 0 0,0 0 0 0 0,0 1 0 0 0,0-1 0 0 0,0 0 0 0 0,0 0 0 0 0,0 0 0 0 0,0 0 0 0 0,-1 1 0 0 0,1-1 0 0 0,0 0 0 0 0,0 0 0 0 0,0 0 0 0 0,0 0 0 0 0,0 1 0 0 0,0-1 0 0 0,0 0 0 0 0,0 0 0 0 0,0 0 0 0 0,-1 0 0 0 0,1 0 0 0 0,0 0 0 0 0,0 1 0 0 0,0-1 0 0 0,0 0 0 0 0,-6 5 531 0 0,2-4-466 0 0,-23 11 91 0 0,26-11-160 0 0,0 0 12 0 0,6-1 36 0 0,4 1-35 0 0,0 0 0 0 0,0 0-1 0 0,-1 1 1 0 0,1 0 0 0 0,9 3-1 0 0,-10-3-12 0 0,0 0 0 0 0,0 0 0 0 0,0-1 0 0 0,0 0 0 0 0,0-1 0 0 0,12 0 0 0 0,-15 0 0 0 0,43-1 104 0 0,-34-1-37 0 0,1 1 0 0 0,-1 1 0 0 0,1 1 0 0 0,-1 0 0 0 0,1 1 0 0 0,-1 0 0 0 0,19 7 0 0 0,-21-6-63 0 0,-1 0 0 0 0,1 0 0 0 0,-1-1 0 0 0,1 0 0 0 0,0-1 0 0 0,19-1 0 0 0,73-11 42 0 0,-33 2-32 0 0,-1 4-14 0 0,88 5 0 0 0,-130 0 67 0 0,0-2 1 0 0,48-7-1 0 0,-10 0 17 0 0,-35 5-29 0 0,-8 1 54 0 0,0 1 0 0 0,0 1 0 0 0,37 3 0 0 0,-42 0-109 0 0,0-1 0 0 0,1-1 0 0 0,28-4 0 0 0,53-13 0 0 0,-52 8 0 0 0,-46 8-3 0 0,1 1 1 0 0,-1 0 0 0 0,1 0-1 0 0,-1 0 1 0 0,1 0 0 0 0,-1 0-1 0 0,0 0 1 0 0,1 1 0 0 0,-1-1-1 0 0,1 1 1 0 0,-1 0 0 0 0,0 0-1 0 0,5 2 1 0 0,14 5-26 0 0,-15-7-94 0 0,1 0-1 0 0,0-1 0 0 0,-1 1 0 0 0,1-1 0 0 0,0-1 0 0 0,-1 1 0 0 0,12-3 0 0 0,3-2-359 0 0,21-8-1 0 0,-42 14 475 0 0,1-1 0 0 0,-1 0 0 0 0,0 0 0 0 0,1 0 1 0 0,-1 0-1 0 0,0 1 0 0 0,1-1 0 0 0,-1 0 0 0 0,0 0 0 0 0,1 1 0 0 0,-1-1 0 0 0,0 0 0 0 0,0 1 0 0 0,1-1 0 0 0,-1 0 1 0 0,0 1-1 0 0,0-1 0 0 0,0 0 0 0 0,0 1 0 0 0,1-1 0 0 0,-1 0 0 0 0,0 1 0 0 0,0-1 0 0 0,0 1 0 0 0,0-1 0 0 0,0 0 1 0 0,0 1-1 0 0,0 0 0 0 0,1 4-243 0 0</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0:20.311"/>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18 202 1376 0 0,'-18'12'17172'0'0,"44"-15"-15064"0"0,-4 1-1375 0 0,3-1-314 0 0,8-3 174 0 0,-29 5-574 0 0,-1 1 0 0 0,1-1 0 0 0,0 1 0 0 0,0 0 0 0 0,0 0 0 0 0,0 0 0 0 0,7 1 0 0 0,-7 0 0 0 0,-1-1 0 0 0,1 1 0 0 0,0-1-1 0 0,-1 0 1 0 0,1 0 0 0 0,0-1 0 0 0,0 1-1 0 0,-1-1 1 0 0,5-1 0 0 0,-2 1-2 0 0,0 0 1 0 0,1 0 0 0 0,-1 0-1 0 0,0 1 1 0 0,1-1-1 0 0,-1 2 1 0 0,1-1 0 0 0,11 3-1 0 0,-9-2 8 0 0,0 0-1 0 0,0 0 0 0 0,15-2 1 0 0,61 0 223 0 0,-76 1-248 0 0,-1 0 0 0 0,0 1 0 0 0,1 0 0 0 0,-1 1 0 0 0,10 2 0 0 0,-9-1 0 0 0,1-1 0 0 0,-1-1 0 0 0,16 2 0 0 0,155-9 176 0 0,0-3 59 0 0,-106 6-180 0 0,32 1 23 0 0,-42 4 109 0 0,-34-2-102 0 0,53 7 0 0 0,-69-5-71 0 0,0-1-1 0 0,1-1 0 0 0,17-1 0 0 0,21 0 9 0 0,-41 1-22 0 0,-1-1-1 0 0,1 0 0 0 0,17-4 1 0 0,13-2 13 0 0,-26 6 14 0 0,0 0-1 0 0,0 2 1 0 0,0-1 0 0 0,-1 2-1 0 0,1 0 1 0 0,26 7 0 0 0,-37-8-16 0 0,0 0 0 0 0,-1 0 1 0 0,1-1-1 0 0,0 0 1 0 0,0 0-1 0 0,5 0 0 0 0,-4-1 27 0 0,-1 1-1 0 0,0 0 0 0 0,0 0 1 0 0,10 2-1 0 0,-9 0-104 0 0,-6-2 66 0 0,1 1 1 0 0,-1-1 0 0 0,1 0-1 0 0,-1 0 1 0 0,1 0 0 0 0,-1 0-1 0 0,1 0 1 0 0,-1 1 0 0 0,1-1 0 0 0,-1 0-1 0 0,1 0 1 0 0,-1 0 0 0 0,1 0-1 0 0,-1 0 1 0 0,1 0 0 0 0,-1-1-1 0 0,1 1 1 0 0,-1 0 0 0 0,1 0 0 0 0,-1 0-1 0 0,1 0 1 0 0,-1-1 0 0 0,1 1-1 0 0,-1 0 1 0 0,1 0 0 0 0,-1-1-1 0 0,0 1 1 0 0,1 0 0 0 0,-1-1 0 0 0,0 1-1 0 0,1-1 1 0 0,-1 1 0 0 0,0 0-1 0 0,1-1 1 0 0,-1 1 0 0 0,0-1-1 0 0,0 1 1 0 0,1-1 0 0 0,-1 1 0 0 0,0-1-1 0 0,2-3 34 0 0,-1 3-26 0 0,0-1 0 0 0,0 0 0 0 0,0 1 0 0 0,0-1 0 0 0,0 1 0 0 0,0-1 1 0 0,1 1-1 0 0,-1 0 0 0 0,0-1 0 0 0,1 1 0 0 0,1-1 0 0 0,-3 6-24 0 0,-1 2-27 0 0,1-6 43 0 0,0 0 1 0 0,0 0-1 0 0,0 0 1 0 0,0 0-1 0 0,0 0 1 0 0,0 0-1 0 0,0 0 0 0 0,1 0 1 0 0,-1 0-1 0 0,0 0 1 0 0,0 1-1 0 0,0-1 1 0 0,0 0-1 0 0,0 0 1 0 0,0 0-1 0 0,0 0 1 0 0,0 0-1 0 0,1 0 1 0 0,-1 0-1 0 0,0 0 1 0 0,0 0-1 0 0,0 0 0 0 0,0 0 1 0 0,0 0-1 0 0,0 0 1 0 0,0 0-1 0 0,1 0 1 0 0,-1 0-1 0 0,0 0 1 0 0,0 0-1 0 0,0 0 1 0 0,0 0-1 0 0,0 0 1 0 0,0 0-1 0 0,0 0 1 0 0,0 0-1 0 0,1 0 1 0 0,-1 0-1 0 0,0-1 0 0 0,0 1 1 0 0,0 0-1 0 0,0 0 1 0 0,0 0-1 0 0,0 0 1 0 0,1 0 127 0 0,27-14-191 0 0,-24 12 57 0 0,-1-1 0 0 0,1 1-1 0 0,0 0 1 0 0,-1 0-1 0 0,1 0 1 0 0,0 1 0 0 0,0-1-1 0 0,0 1 1 0 0,0 0-1 0 0,0 0 1 0 0,1 0 0 0 0,6 0-1 0 0,-1 0 15 0 0,0-1 1 0 0,-1 0-1 0 0,1 0 0 0 0,0-1 0 0 0,15-7 0 0 0,-8 4-2 0 0,5-2 5 0 0,1 2 0 0 0,0 0 0 0 0,0 2 0 0 0,0 0 0 0 0,0 1 0 0 0,25 1 0 0 0,-34 2-26 0 0,-1-2 0 0 0,26-5 1 0 0,-7 0-8 0 0,-20 5 21 0 0,1-1 0 0 0,0-1-1 0 0,-1 0 1 0 0,0 0 0 0 0,0-2 0 0 0,18-10-1 0 0,-8 4-405 0 0,-10 6-1530 0 0,21-16 1 0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0:24.621"/>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47 1 3225 0 0,'3'7'11177'0'0,"-2"-2"-10628"0"0,0-4-418 0 0,0 0-1 0 0,0 0 1 0 0,-1 0-1 0 0,1 0 1 0 0,0 0-1 0 0,0-1 1 0 0,0 1-1 0 0,0 0 1 0 0,0-1 0 0 0,0 1-1 0 0,0 0 1 0 0,0-1-1 0 0,0 1 1 0 0,1-1-1 0 0,-1 0 1 0 0,2 1-1 0 0,-2 0-38 0 0,1-1-1 0 0,-1 1 1 0 0,0 0 0 0 0,0-1-1 0 0,0 1 1 0 0,0 0-1 0 0,0 0 1 0 0,0 0-1 0 0,0 0 1 0 0,0 0 0 0 0,0 0-1 0 0,0 0 1 0 0,0 0-1 0 0,-1 0 1 0 0,1 1-1 0 0,0-1 1 0 0,-1 0 0 0 0,1 0-1 0 0,-1 1 1 0 0,0-1-1 0 0,1 0 1 0 0,-1 1-1 0 0,0-1 1 0 0,0 0-1 0 0,1 3 1 0 0,-1-2 76 0 0,0 0 1 0 0,1 1-1 0 0,-1-1 1 0 0,1 0-1 0 0,0 0 1 0 0,0 0-1 0 0,0 0 0 0 0,0 1 1 0 0,2 2-1 0 0,-1-2-130 0 0,0 0 0 0 0,0 0-1 0 0,0 0 1 0 0,-1 0 0 0 0,1 0-1 0 0,-1 1 1 0 0,0-1 0 0 0,0 0-1 0 0,1 6 1 0 0,-2-5 85 0 0,1 0 1 0 0,0 0 0 0 0,1 0-1 0 0,-1-1 1 0 0,1 1-1 0 0,2 5 1 0 0,-3-7-118 0 0,0-1 0 0 0,0 1 1 0 0,-1 0-1 0 0,1 0 0 0 0,-1-1 1 0 0,1 1-1 0 0,-1 0 0 0 0,0 0 1 0 0,0 0-1 0 0,0 0 0 0 0,0 0 0 0 0,0 1 1 0 0,-5 28 128 0 0,2-14-96 0 0,3-13-31 0 0,-1 1 0 0 0,1-1 0 0 0,0 1 0 0 0,0 0 0 0 0,1-1 0 0 0,-1 1 0 0 0,1-1 0 0 0,0 1 0 0 0,0-1 0 0 0,0 1 0 0 0,1-1 0 0 0,0 0 0 0 0,0 0 0 0 0,0 1 0 0 0,3 4 0 0 0,-2-5-13 0 0,-1 1 0 0 0,0 0 0 0 0,0 0 0 0 0,-1 0 0 0 0,1 0 0 0 0,0 6 0 0 0,5 15 5 0 0,-5-17 10 0 0,1 1-1 0 0,-2 1 1 0 0,1-1-1 0 0,-1 0 1 0 0,-1 12-1 0 0,2 9 1 0 0,-2-13 22 0 0,0-1 0 0 0,-5 35 0 0 0,-1 14 32 0 0,6-55-53 0 0,-2 0 0 0 0,1-1 0 0 0,-5 13 0 0 0,0 9 9 0 0,-8 37 16 0 0,-3 20 16 0 0,12-55-52 0 0,-2-1 0 0 0,-1 1 0 0 0,-1-2 0 0 0,-16 36 0 0 0,8-37 23 0 0,13-26-17 0 0,1-1 0 0 0,0 1 0 0 0,1 1-1 0 0,-1-1 1 0 0,1 0 0 0 0,-3 11 0 0 0,4-11-6 0 0,0-1 0 0 0,-1 1 0 0 0,1-1 0 0 0,-1 0 0 0 0,1 1 0 0 0,-2-1 0 0 0,1 0 0 0 0,0 0 0 0 0,-5 5 0 0 0,21-24-21 0 0,17-24 1 0 0,-2 1-3 0 0,-16 15-1538 0 0,-5 7-1279 0 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0:25.697"/>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25 49 7834 0 0,'-24'13'3609'0'0,"36"-18"-3017"0"0,-1 2 345 0 0,1-1 0 0 0,-1 2 0 0 0,1-1 0 0 0,0 2 0 0 0,0-1 0 0 0,-1 2 0 0 0,1 0 0 0 0,14 1 0 0 0,-12 0-818 0 0,0-1 0 0 0,0-1 0 0 0,0 0 0 0 0,0-1 1 0 0,0 0-1 0 0,0-1 0 0 0,19-7 0 0 0,-28 8-19 0 0,1 1 1 0 0,-1 1 0 0 0,0-1 0 0 0,10 1 0 0 0,12-1 227 0 0,-9 1-278 0 0,-16 0-43 0 0,0 0 0 0 0,0 1 1 0 0,0-1-1 0 0,0 0 0 0 0,0 0 0 0 0,0-1 0 0 0,0 1 1 0 0,0 0-1 0 0,0-1 0 0 0,0 1 0 0 0,0-1 1 0 0,2-1-1 0 0,-1 1-13 0 0,-1 0 7 0 0,0-1-1 0 0,0 1 0 0 0,1 0 1 0 0,-1 0-1 0 0,0 1 0 0 0,0-1 1 0 0,0 0-1 0 0,0 1 0 0 0,1-1 1 0 0,-1 1-1 0 0,0 0 0 0 0,1 0 1 0 0,-1 0-1 0 0,0 0 0 0 0,3 0 1 0 0,-2 0 5 0 0,0 0 1 0 0,1-1-1 0 0,-1 0 1 0 0,0 1-1 0 0,0-1 1 0 0,3-2-1 0 0</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0:27.316"/>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1 19 7834 0 0,'0'0'7'0'0,"0"0"0"0"0,0 0 0 0 0,0 0 0 0 0,0 0 0 0 0,0 0 0 0 0,0 0 1 0 0,0 0-1 0 0,0 0 0 0 0,0 0 0 0 0,0 0 0 0 0,0 0 0 0 0,1 0 0 0 0,-1 0 0 0 0,0 0 0 0 0,0 0 1 0 0,0 0-1 0 0,0 0 0 0 0,0 0 0 0 0,0 0 0 0 0,0 0 0 0 0,0 0 15 0 0,0 0-15 0 0,0 0 0 0 0,0 0 0 0 0,0 1 0 0 0,0-1 0 0 0,0 0 0 0 0,0 0 0 0 0,0 0 1 0 0,0 0-1 0 0,0 0 0 0 0,0 0 0 0 0,0 0 0 0 0,0 0 0 0 0,0 0 0 0 0,0 0 0 0 0,0 0 0 0 0,0 0 1 0 0,0 0-1 0 0,0 0 0 0 0,0 0 0 0 0,0 0 0 0 0,0 0 0 0 0,0 0 0 0 0,0 0 0 0 0,0 0 1 0 0,0 0-1 0 0,0 1 0 0 0,0-1 0 0 0,0 0 0 0 0,0 0 0 0 0,0 0 0 0 0,0 0 0 0 0,0 0 1 0 0,0 0-1 0 0,0 0 0 0 0,0 0 0 0 0,0 0 0 0 0,0 0 0 0 0,0 0 0 0 0,0 0 0 0 0,0 0 0 0 0,0 0 1 0 0,0 0-1 0 0,0 0 0 0 0,0 0 0 0 0,6-1 135 0 0,9-3 810 0 0,-11 3-186 0 0,1 0 0 0 0,-1 0 0 0 0,0 0 0 0 0,1 0-1 0 0,-1 1 1 0 0,1 0 0 0 0,4 0 0 0 0,21-3 596 0 0,-23 1-1252 0 0,0 1 1 0 0,-1-1 0 0 0,1 1 0 0 0,0 0 0 0 0,0 1 0 0 0,0 0 0 0 0,0 0 0 0 0,0 0 0 0 0,-1 1-1 0 0,1 0 1 0 0,0 0 0 0 0,0 1 0 0 0,12 5 0 0 0,-8-4 13 0 0,-1 0 0 0 0,1 0 0 0 0,0-1 0 0 0,-1 0 0 0 0,1-1 0 0 0,0 0 0 0 0,0-1 0 0 0,0 0 0 0 0,0-1 0 0 0,0 0 0 0 0,12-3 0 0 0,-15 2-357 0 0,1 0 0 0 0,-1-1-1 0 0,0-1 1 0 0,11-5 0 0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0:36.321"/>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34 1 5529 0 0,'-20'14'12630'0'0,"20"-11"-12298"0"0,-1 4 156 0 0,0 0 0 0 0,1-1 1 0 0,0 1-1 0 0,0 0 0 0 0,1-1 0 0 0,1 11 1 0 0,0-8-257 0 0,-1 0 1 0 0,0 18-1 0 0,-1-20-180 0 0,-17 192 663 0 0,16-183-648 0 0,1 1 0 0 0,0-1 0 0 0,1 0 0 0 0,5 24 0 0 0,-1-10-146 0 0,-1 49 107 0 0,-3-37 169 0 0,4-1-126 0 0,-5-37-65 0 0,1 0 0 0 0,0 0 0 0 0,0 0 0 0 0,1-1 0 0 0,-1 1 0 0 0,1 0 0 0 0,3 6 0 0 0,-3-8-8 0 0,-1-1 0 0 0,1 0 0 0 0,-1 0 1 0 0,1 0-1 0 0,0 0 0 0 0,-1-1 0 0 0,1 1 0 0 0,0 0 0 0 0,0-1 0 0 0,0 1 0 0 0,0-1 1 0 0,-1 0-1 0 0,1 1 0 0 0,0-1 0 0 0,0 0 0 0 0,2 0 0 0 0,3 0-6 0 0,0-1 0 0 0,-1 1 0 0 0,11-3 0 0 0,14-5 22 0 0,-17 4 1 0 0,0 0-1 0 0,0 1 1 0 0,23-1-1 0 0,82-6-14 0 0,-89 8 0 0 0,-4-1 21 0 0,0-1 1 0 0,0-1-1 0 0,0-1 0 0 0,0-1 1 0 0,28-13-1 0 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0:37.937"/>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21 0 3225 0 0,'-20'20'8566'0'0,"20"-20"-8589"0"0,0 0 0 0 0,0 0 0 0 0,0 1 0 0 0,0-1 0 0 0,0 0 0 0 0,0 0 0 0 0,0 0 0 0 0,0 0 0 0 0,0 1 0 0 0,0-1 0 0 0,1 0 0 0 0,-1 0 0 0 0,0 0 0 0 0,0 0 0 0 0,0 0 0 0 0,0 1 0 0 0,0-1 0 0 0,0 0 0 0 0,1 0 0 0 0,-1 0 0 0 0,0 0 0 0 0,0 0 0 0 0,0 0 0 0 0,0 0 0 0 0,0 0 0 0 0,1 0 0 0 0,-1 0 0 0 0,0 1 0 0 0,0-1 0 0 0,0 0 0 0 0,0 0 0 0 0,1 0 0 0 0,-1 0 0 0 0,0 0 0 0 0,0 0 0 0 0,0 0 0 0 0,0 0 0 0 0,1 0 0 0 0,-1 0 0 0 0,0-1 0 0 0,0 1 0 0 0,1 0 0 0 0,1 0-157 0 0,0 0 0 0 0,0 0-1 0 0,0-1 1 0 0,1 1 0 0 0,-1-1-1 0 0,4-1 1 0 0,-5 1 381 0 0,0 1 1 0 0,0-1-1 0 0,0 1 1 0 0,0 0-1 0 0,0-1 1 0 0,1 1-1 0 0,-1 0 1 0 0,0 0-1 0 0,0 0 1 0 0,0-1-1 0 0,0 1 1 0 0,1 0 0 0 0,-1 1-1 0 0,0-1 1 0 0,0 0-1 0 0,0 0 1 0 0,0 0-1 0 0,0 1 1 0 0,0-1-1 0 0,1 1 1 0 0,-1-1-1 0 0,0 1 1 0 0,0-1-1 0 0,0 1 1 0 0,1 1-1 0 0,6 2 471 0 0,0 0 0 0 0,0 0 0 0 0,0 0 0 0 0,1-1 0 0 0,-1-1 0 0 0,10 3 0 0 0,20 6 792 0 0,-24-6-1315 0 0,-5-2 7 0 0,-1 0 1 0 0,1 0 0 0 0,0 1 0 0 0,-1 0 0 0 0,0 1 0 0 0,0 0 0 0 0,0 0 0 0 0,-1 1 0 0 0,9 8 0 0 0,-7-7-135 0 0,0 1 1 0 0,0-1 0 0 0,1-1-1 0 0,0 1 1 0 0,10 4-1 0 0,-7-5 47 0 0,-1 2 0 0 0,20 14 1 0 0,-18-11 28 0 0,24 14 0 0 0,-28-19-50 0 0,-1 0 0 0 0,1 0 0 0 0,-1 1 1 0 0,-1 0-1 0 0,1 1 0 0 0,13 15 0 0 0,-16-16-31 0 0,0 0 0 0 0,0-1 0 0 0,0 0 0 0 0,11 7 0 0 0,-10-8-5 0 0,0 0 0 0 0,-1 1 0 0 0,1 0-1 0 0,5 8 1 0 0,-6-5-9 0 0,0 1 0 0 0,-1 0 0 0 0,4 11 0 0 0,-1-3-16 0 0,-7-15 34 0 0,0 0 0 0 0,0 0 0 0 0,0 1 0 0 0,-1-1 0 0 0,1 0 0 0 0,-1 0 0 0 0,0 0 0 0 0,0 1 0 0 0,0-1 0 0 0,-1 6 0 0 0,-9 36 380 0 0,4-22-304 0 0,-6 22-86 0 0,6-28 3 0 0,-3 23 1 0 0,9-33-13 0 0,-1-1 0 0 0,1 1 0 0 0,0 0 0 0 0,0-1 0 0 0,0 1 0 0 0,1 0 0 0 0,2 7 0 0 0,-2 5-10 0 0,1 5-13 0 0,-2-23 19 0 0,1 0 1 0 0,-1 0-1 0 0,0 0 1 0 0,0 0 0 0 0,1 0-1 0 0,-1 0 1 0 0,1 0-1 0 0,-1 0 1 0 0,0 0 0 0 0,1-1-1 0 0,0 1 1 0 0,-1 0-1 0 0,1 0 1 0 0,0 0 0 0 0,-1-1-1 0 0,3 2 1 0 0,-3-2-23 0 0,0 0 1 0 0,1 0 0 0 0,-1 0-1 0 0,0 0 1 0 0,1 0-1 0 0,-1 0 1 0 0,0 0-1 0 0,1 0 1 0 0,-1 0 0 0 0,0 0-1 0 0,0-1 1 0 0,1 1-1 0 0,-1 0 1 0 0,0 0-1 0 0,1 0 1 0 0,-1-1 0 0 0,0 1-1 0 0,0 0 1 0 0,1 0-1 0 0,-1-1 1 0 0,0 1-1 0 0,0 0 1 0 0,0 0 0 0 0,1-1-1 0 0,-1 1 1 0 0,0 0-1 0 0,0-1 1 0 0,0 1-1 0 0,0 0 1 0 0,0-1-1 0 0,0 1 1 0 0,0 0 0 0 0,0-1-1 0 0,0 1 1 0 0,0-1-1 0 0,5-15-45 0 0,-5 14-93 0 0,4-12-134 0 0,4-18-3354 0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0:39.373"/>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4 1 9674 0 0,'0'0'13'0'0,"-1"1"0"0"0,1-1 0 0 0,0 1 0 0 0,-1-1 0 0 0,1 1 0 0 0,0 0 0 0 0,0-1 0 0 0,-1 1 0 0 0,1-1 0 0 0,0 1 0 0 0,0 0 0 0 0,0-1 0 0 0,0 1 0 0 0,0-1 0 0 0,0 1 0 0 0,0 0 0 0 0,0-1 0 0 0,0 1 0 0 0,0-1 0 0 0,0 1 0 0 0,0 0 0 0 0,0-1 0 0 0,0 1 0 0 0,1-1 0 0 0,-1 1 0 0 0,0 0 0 0 0,8 16 1917 0 0,-6-14-1407 0 0,1 0 1 0 0,0 0 0 0 0,0-1 0 0 0,0 1 0 0 0,0-1 0 0 0,1 1 0 0 0,-1-1 0 0 0,0 0 0 0 0,1 0 0 0 0,0-1 0 0 0,0 1 0 0 0,-1-1-1 0 0,9 2 1 0 0,4 1-195 0 0,1-2 0 0 0,18 1 0 0 0,-10-1 544 0 0,33 1-261 0 0,-45-3-473 0 0,1 0 0 0 0,-1 1-1 0 0,1 1 1 0 0,-1 0 0 0 0,0 1 0 0 0,17 5 0 0 0,-10 0-43 0 0,-1 0 0 0 0,0 1 0 0 0,-1 1 0 0 0,24 18 0 0 0,-25-16-2 0 0,1-2 1 0 0,0 0-1 0 0,19 7 0 0 0,0 0 1 0 0,-27-10-83 0 0,0-1 0 0 0,0 2 0 0 0,0-1 0 0 0,-1 1 0 0 0,13 16 0 0 0,-8-10-3 0 0,15 12-1 0 0,-19-19-13 0 0,0-1 0 0 0,0 1 0 0 0,1-2 0 0 0,-1 0 0 0 0,1 0 0 0 0,1-1 0 0 0,20 5 0 0 0,86 10 67 0 0,-72-14-210 0 0,58 15 337 0 0,-101-17-700 0 0,-3-1 206 0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0:42.518"/>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1 0 7834 0 0,'9'2'9775'0'0,"-8"-1"-9636"0"0,1 5 227 0 0,1-1 1 0 0,-1 0 0 0 0,0 1-1 0 0,0 0 1 0 0,-1-1 0 0 0,0 1-1 0 0,0 0 1 0 0,1 6 0 0 0,-1-3-148 0 0,0 0 1 0 0,5 13-1 0 0,-2-4-41 0 0,0 0 0 0 0,-1 0 1 0 0,-1 0-1 0 0,-1 32 0 0 0,0-40-162 0 0,-5 95 308 0 0,1-18-80 0 0,1-70-203 0 0,1-14-30 0 0,1 0 0 0 0,-1 0 0 0 0,1 0 0 0 0,0 0-1 0 0,0 0 1 0 0,0 0 0 0 0,1 5 0 0 0,-1-45-11 0 0,-6-22-42 0 0,3 41 18 0 0,1 0 1 0 0,0 0-1 0 0,3-28 1 0 0,1 9-60 0 0,-1-1 0 0 0,-2 1-1 0 0,-1 0 1 0 0,-9-39 0 0 0,11 71-124 0 0,-1 1-1 0 0,1-1 1 0 0,-1 1 0 0 0,1-1 0 0 0,1-5-1 0 0</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0:44.719"/>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13 1 3225 0 0,'-11'0'12620'0'0,"11"1"-12523"0"0,-1 20 3346 0 0,1-15-3160 0 0,0-4-155 0 0,0 0 0 0 0,0 0-1 0 0,1 0 1 0 0,-1 0-1 0 0,1 0 1 0 0,-1 0 0 0 0,1 0-1 0 0,0 0 1 0 0,0 0 0 0 0,0 0-1 0 0,0 0 1 0 0,0 0 0 0 0,2 2-1 0 0,22 20 355 0 0,-20-20-463 0 0,-1 0-1 0 0,1 1 0 0 0,-1-1 0 0 0,6 10 1 0 0,2 5 18 0 0,-7-9 103 0 0,1 0-1 0 0,1-1 1 0 0,-1 1 0 0 0,1-1 0 0 0,11 10 0 0 0,-10-11-99 0 0,0 1 1 0 0,-1 0-1 0 0,0 0 1 0 0,0 1-1 0 0,-1-1 1 0 0,-1 2-1 0 0,1-1 1 0 0,-1 1-1 0 0,-1-1 0 0 0,0 1 1 0 0,3 14-1 0 0,-5-18 18 0 0,1-1-1 0 0,0 1 1 0 0,5 6-1 0 0,10 22-24 0 0,-17-33-31 0 0,-1 0 0 0 0,1 0 1 0 0,-1 0-1 0 0,1 0 0 0 0,-1 0 0 0 0,0 0 1 0 0,1 0-1 0 0,-1 0 0 0 0,0 0 1 0 0,-1 0-1 0 0,1 0 0 0 0,0 0 0 0 0,0 0 1 0 0,-1 0-1 0 0,0 3 0 0 0,-3-4 86 0 0,0-5-90 0 0,-4-13-139 0 0,4 11 58 0 0,-5-7 42 0 0,0 0 0 0 0,-17-15 1 0 0,16 17 13 0 0,0 0 0 0 0,1-1 0 0 0,-9-13 0 0 0,-50-83 26 0 0,65 103 0 0 0,1 0 0 0 0,0 0 0 0 0,0 0 0 0 0,0-1 0 0 0,0 1 0 0 0,1-1 0 0 0,0 1 0 0 0,0-1 0 0 0,1 1 0 0 0,-1-1 0 0 0,1 1 0 0 0,0-1 0 0 0,1 1 0 0 0,-1-1 0 0 0,1 0 0 0 0,0 1 0 0 0,3-6 0 0 0,-4 11-1 0 0,0 0 1 0 0,0-1-1 0 0,0 1 1 0 0,0 0-1 0 0,0 0 0 0 0,0 0 1 0 0,0 0-1 0 0,0 0 0 0 0,0 0 1 0 0,0-1-1 0 0,0 1 1 0 0,0 0-1 0 0,1 0 0 0 0,-1 0 1 0 0,0 0-1 0 0,0 0 0 0 0,0 0 1 0 0,0 0-1 0 0,0 0 1 0 0,0 0-1 0 0,0 0 0 0 0,1 0 1 0 0,-1 0-1 0 0,0-1 1 0 0,0 1-1 0 0,0 0 0 0 0,0 0 1 0 0,0 0-1 0 0,1 0 0 0 0,-1 0 1 0 0,0 0-1 0 0,0 0 1 0 0,0 0-1 0 0,0 0 0 0 0,0 0 1 0 0,1 0-1 0 0,-1 1 0 0 0,0-1 1 0 0,0 0-1 0 0,8 5-57 0 0,7 10-56 0 0,-12-11 103 0 0,35 34 11 0 0,-22-23 0 0 0,0 0 0 0 0,-1 2 0 0 0,24 34 0 0 0,-34-43 6 0 0,1-1 0 0 0,0 1-1 0 0,1-1 1 0 0,-1 0 0 0 0,1-1 0 0 0,1 0 0 0 0,-1 0 0 0 0,1 0-1 0 0,0-1 1 0 0,15 7 0 0 0,-14-10-194 0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1:03.266"/>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739 447 5985 0 0,'-1'1'-88'0'0,"1"-1"-1"0"0,0 1 1 0 0,0-1-1 0 0,0 1 0 0 0,-1-1 1 0 0,-21-16 5024 0 0,21 11-4409 0 0,0-1 546 0 0,0 0 0 0 0,0 0-1 0 0,-1 0 1 0 0,0 0 0 0 0,0 0 0 0 0,-5-8 0 0 0,-20-32 1708 0 0,21 38-2622 0 0,0-1 0 0 0,0 0-1 0 0,1 0 1 0 0,1-1-1 0 0,-1 1 1 0 0,2-1-1 0 0,-4-11 1 0 0,-17-79 310 0 0,18 64-155 0 0,6 32-293 0 0,0 0-1 0 0,0 0 1 0 0,0 0-1 0 0,-1 0 1 0 0,0 0-1 0 0,0 0 1 0 0,0 0-1 0 0,0 0 1 0 0,-1 0-1 0 0,0 1 1 0 0,0-1-1 0 0,0 0 1 0 0,0 1-1 0 0,0 0 1 0 0,0-1 0 0 0,-4-2-1 0 0,0 1 6 0 0,0 0 0 0 0,0 1 0 0 0,0-1 0 0 0,-1 2 0 0 0,0-1 0 0 0,1 1 0 0 0,-1 0 1 0 0,0 0-1 0 0,-1 1 0 0 0,1 0 0 0 0,0 0 0 0 0,-1 1 0 0 0,1 0 0 0 0,-1 0 0 0 0,1 0 0 0 0,-16 2 0 0 0,8 1 27 0 0,1 1 0 0 0,-1 0 1 0 0,1 1-1 0 0,0 0 0 0 0,0 1 0 0 0,1 1 0 0 0,-24 13 0 0 0,-58 36 235 0 0,-29 9 420 0 0,91-48-1472 0 0,27-14 764 0 0,-1 0 1 0 0,1 1-1 0 0,0 0 0 0 0,1 1 1 0 0,-1-1-1 0 0,0 1 1 0 0,-4 5-1 0 0,19-18-1878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2T06:24:46.709"/>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7 4 10594 0 0,'-6'-3'8649'0'0,"32"3"-7068"0"0,-19-1-1533 0 0,1 1 1 0 0,0 0-1 0 0,0 1 0 0 0,0-1 1 0 0,12 4-1 0 0,-13 1 564 0 0,-6-4-588 0 0,-1-1 1 0 0,0 1-1 0 0,1-1 0 0 0,-1 0 1 0 0,1 1-1 0 0,-1-1 0 0 0,0 0 1 0 0,1 1-1 0 0,-1-1 0 0 0,1 0 1 0 0,-1 0-1 0 0,1 1 0 0 0,-1-1 1 0 0,1 0-1 0 0,-1 0 0 0 0,1 0 1 0 0,-1 0-1 0 0,1 0 0 0 0,-1 0 1 0 0,1 0-1 0 0,0 0 0 0 0,-1 0 1 0 0,1 0-1 0 0,-1 0 0 0 0,1 0 0 0 0,-1 0 1 0 0,1 0-1 0 0,0 0 0 0 0,16-4 134 0 0,-10 2 6 0 0,1 0 0 0 0,1 1 0 0 0,10-1 0 0 0,24 8-17 0 0,-23-5-124 0 0,0 1-1 0 0,26 6 1 0 0,-26-4 18 0 0,0-1 1 0 0,26 1-1 0 0,44-3 6 0 0,87-2-32 0 0,-125 1 87 0 0,88 11-1 0 0,-103-7-44 0 0,1-2-41 0 0,0-2-1 0 0,0-2 0 0 0,51-9 0 0 0,40-1 707 0 0,151-4-638 0 0,-35 15 34 0 0,196 18-44 0 0,-28-11-66 0 0,-92-2 67 0 0,-142-8-46 0 0,21 1-13 0 0,-124 9-16 0 0,-16 0 0 0 0,97-4 0 0 0,-63-4-51 0 0,120 12 0 0 0,-139-4-1 0 0,178-11 366 0 0,-40-1 161 0 0,-83 14-460 0 0,7 1-14 0 0,-103-9-2 0 0,0-1 0 0 0,35-6 0 0 0,11-1 87 0 0,1 3-1 0 0,117 7 1 0 0,23 4-86 0 0,44-2-7 0 0,-176-4 6 0 0,19 5 105 0 0,-1 0 0 0 0,-54-3-105 0 0,-28-1-1 0 0,0-1-1 0 0,0-1 0 0 0,33-5 1 0 0,-44 3-100 0 0,-2 0-162 0 0,-1 1 0 0 0,20-1 0 0 0,-26 4 86 0 0,0-1-1 0 0,0 2 0 0 0,0-1 0 0 0,0 0 0 0 0,-1 1 0 0 0,8 3 0 0 0,8 3-398 0 0,19 3-373 0 0,-26-8-194 0 0,1 0 0 0 0,40 18-2286 0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2:08.628"/>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14 611 3225 0 0,'1'-17'-1943'0'0,"-15"-23"18657"0"0,15 43-16650 0 0,0 1-39 0 0,2 12 25 0 0,-1-15 49 0 0,0 0 1 0 0,0 0 0 0 0,0 0-1 0 0,0 0 1 0 0,0 0 0 0 0,1 0 0 0 0,-1-1-1 0 0,2 1 1 0 0,-1 0-50 0 0,0 0-1 0 0,-1-1 1 0 0,1 1-1 0 0,0-1 1 0 0,0 1 0 0 0,-1-1-1 0 0,1 0 1 0 0,0 0-1 0 0,0 0 1 0 0,-1-1 0 0 0,5 0-1 0 0,-3-1 47 0 0,1 0 1 0 0,-1 0-1 0 0,0 0 0 0 0,0-1 0 0 0,5-3 0 0 0,-7 4-35 0 0,1 1 0 0 0,-1 0-1 0 0,0 0 1 0 0,0 0 0 0 0,1 0-1 0 0,3-1 1 0 0,-4 2 4 0 0,1-1 0 0 0,-1 0 0 0 0,0 0 0 0 0,0 0 0 0 0,1 0 0 0 0,-1 0 0 0 0,4-2 0 0 0,-4 0-47 0 0,1 2 0 0 0,-1-1 0 0 0,1 0 1 0 0,0 0-1 0 0,0 1 0 0 0,0 0 1 0 0,0-1-1 0 0,6 0 0 0 0,-8 1 5 0 0,1 1-1 0 0,0 0 0 0 0,0 0 0 0 0,0 0 1 0 0,0 0-1 0 0,-1 0 0 0 0,1 0 0 0 0,0 1 0 0 0,0-1 1 0 0,0 1-1 0 0,-1-1 0 0 0,1 1 0 0 0,0-1 1 0 0,-1 1-1 0 0,1 0 0 0 0,2 2 0 0 0,1-1 21 0 0,-1-1 0 0 0,1 1 0 0 0,0-1-1 0 0,0 1 1 0 0,-1-1 0 0 0,1-1 0 0 0,0 1-1 0 0,0-1 1 0 0,0 0 0 0 0,0 0 0 0 0,0 0-1 0 0,0 0 1 0 0,0-1 0 0 0,6-2 0 0 0,-7 2-37 0 0,0 0-1 0 0,-1 1 1 0 0,1-1 0 0 0,0 1 0 0 0,0 0 0 0 0,0 0 0 0 0,0 0-1 0 0,0 0 1 0 0,0 1 0 0 0,4 0 0 0 0,18-1 93 0 0,-23-1-97 0 0,-1 1 0 0 0,0 0 0 0 0,0 0 0 0 0,1 0-1 0 0,-1 0 1 0 0,0 0 0 0 0,1 0 0 0 0,-1 0-1 0 0,0 1 1 0 0,1-1 0 0 0,-1 1 0 0 0,0 0-1 0 0,0 0 1 0 0,0 0 0 0 0,4 2 0 0 0,-3-2 1 0 0,-1 0 0 0 0,0 1 0 0 0,1-1-1 0 0,-1 0 1 0 0,1-1 0 0 0,-1 1 0 0 0,1 0 0 0 0,-1-1 0 0 0,1 1 0 0 0,-1-1 0 0 0,4 0 0 0 0,31-4 60 0 0,-4 1-33 0 0,-3-1 18 0 0,-25 3-36 0 0,0 0-1 0 0,0 0 0 0 0,0 1 1 0 0,0 0-1 0 0,0 0 1 0 0,7 0-1 0 0,-4 1-11 0 0,-1-1 0 0 0,0 0 0 0 0,15-2 0 0 0,7 0 0 0 0,47 0 64 0 0,-48 5 12 0 0,-23-2-52 0 0,1 0-1 0 0,-1 0 0 0 0,0-1 0 0 0,11 0 0 0 0,37-1 27 0 0,-40 2-31 0 0,0-1 1 0 0,0-1-1 0 0,20-3 1 0 0,-20 1-16 0 0,6-1 26 0 0,25-9 0 0 0,-35 11-20 0 0,-1-1 1 0 0,1 2-1 0 0,0-1 0 0 0,0 1 1 0 0,11 0-1 0 0,-11 1 1 0 0,-1 0 0 0 0,1-1 0 0 0,0 0 0 0 0,-1-1 0 0 0,15-4 0 0 0,-17 4-11 0 0,0 0 0 0 0,0 0 0 0 0,-1 0 0 0 0,1 1 0 0 0,0 0 0 0 0,0 1 0 0 0,0-1 0 0 0,0 1 0 0 0,0 0 0 0 0,0 0 0 0 0,6 2 0 0 0,-6-2 10 0 0,0 0 1 0 0,-1 0-1 0 0,1-1 0 0 0,0 1 1 0 0,-1-1-1 0 0,1 0 1 0 0,-1-1-1 0 0,7-2 0 0 0,-7 2 1 0 0,1 1 0 0 0,-1-1 0 0 0,1 1 0 0 0,-1 0 0 0 0,1 0 0 0 0,-1 1 0 0 0,1 0 0 0 0,9 0 0 0 0,18 5 53 0 0,55 1 0 0 0,-76-6-64 0 0,-1-2 0 0 0,1 0 0 0 0,-1 0 0 0 0,0-1 0 0 0,19-7 0 0 0,-15 4 0 0 0,30-5 0 0 0,-14 6 0 0 0,-15 4 0 0 0,26-8 0 0 0,25-2 0 0 0,-53 9 10 0 0,-1 0 0 0 0,1 0-1 0 0,16 1 1 0 0,23-2 15 0 0,-37 2-25 0 0,23 0 0 0 0,-27 1 0 0 0,34 3 64 0 0,-26-4 2 0 0,-15 0-36 0 0,0 1-1 0 0,0 0 0 0 0,0 0 1 0 0,0 0-1 0 0,0 0 1 0 0,9 2-1 0 0,4 5-29 0 0,-15-5 0 0 0,1 0 0 0 0,-1-1 0 0 0,1 0 0 0 0,-1 0 0 0 0,1 0 0 0 0,-1 0 0 0 0,1-1 0 0 0,5 1 0 0 0,27-2 0 0 0,48-7 0 0 0,-75 8 0 0 0,-1 0 0 0 0,1 0 0 0 0,-1 0 0 0 0,1 1 0 0 0,11 3 0 0 0,-9-2 0 0 0,0 0 0 0 0,14 0 0 0 0,6-3 0 0 0,-25 0 0 0 0,1 0 0 0 0,0 1 0 0 0,-1 0 0 0 0,1 0 0 0 0,0 1 0 0 0,-1 0 0 0 0,1 0 0 0 0,10 3 0 0 0,26 8 26 0 0,-33-11-18 0 0,-1 2-1 0 0,0-1 1 0 0,0 1 0 0 0,10 4-1 0 0,-12-3 22 0 0,1-2 0 0 0,0 1 0 0 0,0-1 0 0 0,9 1 0 0 0,-8-1 10 0 0,0 0 1 0 0,16 6 0 0 0,-17-6-40 0 0,-1 1 0 0 0,1-1 0 0 0,1-1 0 0 0,-1 0 0 0 0,0 0 0 0 0,10 0 0 0 0,-6-1 0 0 0,24 5 0 0 0,-28-4 6 0 0,0 0 0 0 0,0-1 0 0 0,0 0 0 0 0,0 0 0 0 0,0-1 0 0 0,15-2 1 0 0,22-2 14 0 0,-8 5-21 0 0,40 0 0 0 0,-32-3 0 0 0,-14 2 0 0 0,54-10 0 0 0,-62 7 0 0 0,1 0 0 0 0,-1 2 0 0 0,25 0 0 0 0,-27 1 0 0 0,23-4 0 0 0,-28 3 0 0 0,0 0 0 0 0,33 1 0 0 0,-30 1 0 0 0,1 0 0 0 0,0-1 0 0 0,26-6 0 0 0,14 0 0 0 0,-12 6 0 0 0,-33 1 0 0 0,1 0 0 0 0,19-3 0 0 0,107-10 0 0 0,-112 7 9 0 0,-15 3 2 0 0,-1 0 0 0 0,0 1 0 0 0,1 1 0 0 0,28 1 0 0 0,-30 1-11 0 0,0-1 0 0 0,1-1 0 0 0,-1 0 0 0 0,24-6 0 0 0,13-1 0 0 0,-37 6 5 0 0,-1 1 18 0 0,0 0-1 0 0,-1 0 0 0 0,1 1 0 0 0,0 1 1 0 0,14 1-1 0 0,-16-1-16 0 0,0 0-1 0 0,0-1 1 0 0,1 0-1 0 0,-1-1 1 0 0,0 0 0 0 0,0-1-1 0 0,14-4 1 0 0,20-2 2 0 0,154-9-8 0 0,-106 14 0 0 0,-77 0 0 0 0,-1 0 0 0 0,0-1 0 0 0,-1 0 0 0 0,20-10 0 0 0,19-5 0 0 0,83-30 0 0 0,-127 46 0 0 0,0 0 0 0 0,0 1 0 0 0,0 0 0 0 0,14-1 0 0 0,-6 0 0 0 0,9-2 0 0 0,37-14 0 0 0,-56 17 0 0 0,1-1 0 0 0,0 0 0 0 0,-1 0 0 0 0,10-7 0 0 0,-13 7 0 0 0,1 1 0 0 0,1-1 0 0 0,-1 1 0 0 0,0 0 0 0 0,1 0 0 0 0,-1 0 0 0 0,1 0 0 0 0,-1 1 0 0 0,1 0 0 0 0,0 0 0 0 0,6 0 0 0 0,0 0 0 0 0,0-1 0 0 0,1 0 0 0 0,-1 0 0 0 0,12-5 0 0 0,1 1 0 0 0,17-9 0 0 0,-33 12 0 0 0,-1 0 0 0 0,1 0 0 0 0,0 1 0 0 0,0 0 0 0 0,0 0 0 0 0,15-1 0 0 0,-3 2 9 0 0,-1-1-1 0 0,20-4 0 0 0,-24 3-1 0 0,-1 1-1 0 0,1 0 1 0 0,-1 1-1 0 0,1 0 1 0 0,18 2-1 0 0,-25-1-6 0 0,1 0 0 0 0,0-1 0 0 0,-1 0 0 0 0,1-1 0 0 0,-1 1 0 0 0,0-2 0 0 0,0 1 0 0 0,15-8 0 0 0,2 1-10 0 0,17-7-9 0 0,-24 8 7 0 0,24-6 0 0 0,-4 7 18 0 0,-29 6-9 0 0,0 0 1 0 0,0-1-1 0 0,0 0 0 0 0,-1 0 0 0 0,15-7 0 0 0,-9 3 19 0 0,1 1 0 0 0,0 0 0 0 0,29-5 0 0 0,-42 10 7 0 0,-1 0-1 0 0,1 0 0 0 0,-1 0 1 0 0,1 1-1 0 0,-1-1 0 0 0,0 0 0 0 0,1 1 1 0 0,-1-1-1 0 0,1 1 0 0 0,-1-1 1 0 0,0 1-1 0 0,2 1 0 0 0,12 3-267 0 0,-14-5 184 0 0,-1 0 0 0 0,1 0 0 0 0,-1 0 0 0 0,1 0 0 0 0,-1 0 0 0 0,1 0 0 0 0,-1-1 0 0 0,1 1 0 0 0,-1 0 0 0 0,1 0 0 0 0,-1-1-1 0 0,1 1 1 0 0,-1 0 0 0 0,0-1 0 0 0,1 1 0 0 0,-1 0 0 0 0,1-1 0 0 0,-1 1 0 0 0,0-1 0 0 0,0 1 0 0 0,1 0 0 0 0,-1-1 0 0 0,0 1-1 0 0,0-1 1 0 0,1 1 0 0 0,-1-1 0 0 0,0 1 0 0 0,0-1 0 0 0,0 1 0 0 0,0-2 0 0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2:13.509"/>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100 83 3225 0 0,'6'2'11085'0'0,"4"0"-8677"0"0,16 4-2474 0 0,24 5 2282 0 0,-46-10-2154 0 0,1-2 0 0 0,0 1 0 0 0,0 0-1 0 0,-1-1 1 0 0,1 0 0 0 0,0 0 0 0 0,4-2 0 0 0,14-3 379 0 0,-20 6-341 0 0,0 0-1 0 0,0 0 0 0 0,0 0 1 0 0,0 0-1 0 0,0 1 0 0 0,4 1 1 0 0,-4-2-16 0 0,0 1-1 0 0,0 0 1 0 0,0-1 0 0 0,0 0 0 0 0,0 0 0 0 0,0 0 0 0 0,5 0 0 0 0,22-7-63 0 0,-21 4-22 0 0,0 1 0 0 0,1 0 0 0 0,17-1 1 0 0,63-2 32 0 0,-83 4 47 0 0,1 0 0 0 0,0 0 1 0 0,-1-1-1 0 0,8-2 0 0 0,-7 2-67 0 0,0 0 0 0 0,-1 1 0 0 0,1-1 0 0 0,8 1 0 0 0,-10 0 18 0 0,0 0 1 0 0,0-1 0 0 0,1 1-1 0 0,-1-1 1 0 0,-1-1 0 0 0,1 1 0 0 0,11-7-1 0 0,5-1-61 0 0,-14 6 50 0 0,0 0-14 0 0,-1 1-1 0 0,1 0 0 0 0,0 1 1 0 0,0-1-1 0 0,1 2 0 0 0,12-3 1 0 0,-2 8-5 0 0,-16-4 0 0 0,-1 1 0 0 0,1 0 0 0 0,0-1 0 0 0,-1 0 0 0 0,1 1 0 0 0,-1-1 0 0 0,1 0 0 0 0,5-1 0 0 0,37-1 0 0 0,14-5 0 0 0,-61 8 0 0 0,-13 3 0 0 0,0-1 0 0 0,-23 2 0 0 0,24-3-1 0 0,0 0 0 0 0,-1 0 0 0 0,2 1 0 0 0,-1 1 0 0 0,-25 10 0 0 0,-21 6 87 0 0,3-6-59 0 0,-179 38 98 0 0,220-49-150 0 0,-29 10 1 0 0,30-9 13 0 0,0 1 1 0 0,-23 2 0 0 0,-35 3 382 0 0,60-8-419 0 0,10-2 57 0 0,-1 1 0 0 0,1-1-1 0 0,-1 1 1 0 0,0 0 0 0 0,-5 3 0 0 0,5-2 0 0 0,0-1 1 0 0,1 1 0 0 0,-1-1-1 0 0,0 0 1 0 0,0 0 0 0 0,0 0-1 0 0,0 0 1 0 0,0-1 0 0 0,0 1-1 0 0,0-1 1 0 0,-1 0 0 0 0,1-1-1 0 0,0 1 1 0 0,-7-2 0 0 0,8 2-8 0 0,1 0 1 0 0,0 0-1 0 0,-1 0 0 0 0,1 0 1 0 0,0 1-1 0 0,0-1 0 0 0,-1 1 1 0 0,1-1-1 0 0,0 1 1 0 0,0 0-1 0 0,-1 0 0 0 0,1 0 1 0 0,0 0-1 0 0,-2 2 1 0 0,-3 1 1 0 0,3-4-221 0 0</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2:18.174"/>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34 58 920 0 0,'0'0'88'0'0,"3"-7"90"0"0,-3 7-108 0 0,1-1-35 0 0,-1 0 0 0 0,0 1 1 0 0,1-1-1 0 0,-1 0 0 0 0,0 0 0 0 0,1 1 0 0 0,-1-1 0 0 0,0 0 0 0 0,0 0 0 0 0,0 1 1 0 0,0-1-1 0 0,0 0 0 0 0,0 0 0 0 0,0 1 0 0 0,0-1 0 0 0,0 0 0 0 0,0 0 0 0 0,0 1 1 0 0,0-1-1 0 0,-1-1 0 0 0,1 2 111 0 0,0-1 0 0 0,0 1 1 0 0,0-1-1 0 0,0 0 0 0 0,-1 1 0 0 0,1-1 1 0 0,0 1-1 0 0,0-1 0 0 0,0 1 0 0 0,0-1 1 0 0,0 0-1 0 0,0 1 0 0 0,0-1 0 0 0,1 1 1 0 0,-1-1-1 0 0,0 1 0 0 0,0-1 0 0 0,0 0 1 0 0,0 1-1 0 0,1-1 0 0 0,-1 1 0 0 0,0-1 1 0 0,1 1-1 0 0,-1-1 0 0 0,1 1 0 0 0,-1-1-142 0 0,1 1-1 0 0,-1-1 1 0 0,0 0-1 0 0,1 1 1 0 0,-1-1-1 0 0,0 0 1 0 0,1 1-1 0 0,-1-1 1 0 0,0 1-1 0 0,0-1 0 0 0,1 0 1 0 0,-1 0-1 0 0,0 1 1 0 0,0-1-1 0 0,0 0 1 0 0,0 1-1 0 0,0-1 1 0 0,0 0-1 0 0,0 1 1 0 0,0-1-1 0 0,0 0 1 0 0,-1 1-1 0 0,1-1 0 0 0,0 0 1 0 0,0 1-1 0 0,-10-2 4008 0 0,8 2-4055 0 0,-18 11 1439 0 0,19-11-1325 0 0,1 0 0 0 0,0 1 0 0 0,-1-1 0 0 0,1 0 0 0 0,-1 0-1 0 0,1 1 1 0 0,0-1 0 0 0,-1 0 0 0 0,1 1 0 0 0,0-1 0 0 0,-1 0 0 0 0,1 1 0 0 0,0-1 0 0 0,-1 1 0 0 0,1-1 0 0 0,0 0 0 0 0,0 1 0 0 0,-1-1 0 0 0,1 1 0 0 0,0-1 0 0 0,0 1-1 0 0,0-1 1 0 0,0 1 0 0 0,0-1 0 0 0,0 1 0 0 0,0-1 0 0 0,0 1 0 0 0,0-1 0 0 0,0 1 0 0 0,0-1 0 0 0,0 1 0 0 0,0-1 0 0 0,0 1 0 0 0,0-1 0 0 0,0 0 0 0 0,1 1 0 0 0,-1-1 0 0 0,0 1-1 0 0,0-1 1 0 0,1 1 0 0 0,-1-1 0 0 0,0 0 0 0 0,0 1 0 0 0,1 0 0 0 0,0 2 23 0 0,-1 0 169 0 0,0 1-1 0 0,0-1 0 0 0,-1 1 1 0 0,1 0-1 0 0,-1-1 0 0 0,0 1 1 0 0,-1 3-1 0 0,-3 15 1180 0 0,6-14-1293 0 0,-1 1 1 0 0,1 0 0 0 0,0 0-1 0 0,1 0 1 0 0,0-1-1 0 0,0 1 1 0 0,1 0-1 0 0,5 10 1 0 0,-3-6-41 0 0,-2-3 10 0 0,2 1 0 0 0,-1-1 0 0 0,1 0 0 0 0,1 0-1 0 0,-1 0 1 0 0,2-1 0 0 0,-1 1 0 0 0,1-2-1 0 0,1 1 1 0 0,0-1 0 0 0,0 0 0 0 0,10 7-1 0 0,115 93 628 0 0,-116-94-717 0 0,0 0 1 0 0,34 21-1 0 0,-44-31-23 0 0,1 1 0 0 0,-1 0 0 0 0,-1 0 0 0 0,1 0 0 0 0,-1 1 1 0 0,0-1-1 0 0,0 2 0 0 0,0-1 0 0 0,-1 1 0 0 0,8 12 0 0 0,15 19 154 0 0,-21-30-99 0 0,-1 0 0 0 0,0 1 0 0 0,0 0 0 0 0,5 11 0 0 0,-4-8-30 0 0,0 0 1 0 0,1-1-1 0 0,0 1 1 0 0,16 16 0 0 0,12 16 40 0 0,-28-34-61 0 0,1 0 1 0 0,0-1-1 0 0,0 0 1 0 0,1-1-1 0 0,1 0 0 0 0,15 10 1 0 0,-12-9 3 0 0,-1 0-1 0 0,0 1 1 0 0,19 20 0 0 0,-20-18 3 0 0,1 0 1 0 0,19 13-1 0 0,-10-8-5 0 0,-8-6 16 0 0,0 0 0 0 0,-1 1 0 0 0,0 1 0 0 0,-1 0 0 0 0,16 21 0 0 0,-18-20-27 0 0,0-1 0 0 0,25 22 0 0 0,-20-20 9 0 0,17 20 1 0 0,-25-28 1 0 0,0 0 1 0 0,0 0 0 0 0,0-1-1 0 0,1 0 1 0 0,14 9-1 0 0,-14-11-4 0 0,-1 1 0 0 0,1 0-1 0 0,-1 1 1 0 0,-1 0 0 0 0,1 0 0 0 0,-1 0 0 0 0,8 11-1 0 0,-1 3-22 0 0,-7-10 15 0 0,0-1 0 0 0,0 0-1 0 0,1 0 1 0 0,0-1 0 0 0,0 0-1 0 0,16 13 1 0 0,-19-18 1 0 0,4 3 18 0 0,0 0 0 0 0,-1 0 0 0 0,0 1 0 0 0,7 7 0 0 0,-11-10-13 0 0,1-1 0 0 0,0 1 0 0 0,0-1 0 0 0,1 0 0 0 0,-1 0 0 0 0,8 4 0 0 0,-7-4-2 0 0,1 0-1 0 0,-1 1 1 0 0,11 8-1 0 0,13 20-3 0 0,-17-18 0 0 0,23 20 0 0 0,-31-30 0 0 0,-1-1 0 0 0,0 1 0 0 0,0 0 0 0 0,0-1 0 0 0,2 6 0 0 0,-4-6 0 0 0,1-1 0 0 0,-1 1 0 0 0,1-1 0 0 0,0 1 0 0 0,-1-1 0 0 0,1 0 0 0 0,0 0 0 0 0,0 0 0 0 0,1 0 0 0 0,-1 0 0 0 0,0 0 0 0 0,1 0 0 0 0,-1-1 0 0 0,1 1 0 0 0,-1-1 0 0 0,4 2 0 0 0,14 3-2207 0 0</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2:21.415"/>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20 318 1376 0 0,'0'0'107'0'0,"0"1"221"0"0,2-9-83 0 0,-5-10 882 0 0,3 18-1019 0 0,0-1 0 0 0,0 1 0 0 0,0 0 0 0 0,0-1 1 0 0,0 1-1 0 0,-1 0 0 0 0,1-1 0 0 0,0 1 0 0 0,0 0 1 0 0,0 0-1 0 0,-1-1 0 0 0,1 1 0 0 0,0 0 0 0 0,-1 0 1 0 0,1-1-1 0 0,0 1 0 0 0,0 0 0 0 0,-1 0 0 0 0,1 0 1 0 0,0 0-1 0 0,-1-1 0 0 0,0 1 21 0 0,0 0 0 0 0,1 0 0 0 0,-1 1 0 0 0,1-1-1 0 0,-1 0 1 0 0,0 0 0 0 0,1 0 0 0 0,-1 0 0 0 0,1 1 0 0 0,-1-1 0 0 0,1 0 0 0 0,-1 1 0 0 0,1-1 0 0 0,-1 0 0 0 0,1 1 0 0 0,-1-1 0 0 0,1 1-1 0 0,-1 0 1 0 0,1-1-96 0 0,-1 0-1 0 0,1 0 0 0 0,0 1 0 0 0,0-1 1 0 0,0 0-1 0 0,-1 0 0 0 0,1 0 1 0 0,0 0-1 0 0,0 1 0 0 0,0-1 0 0 0,0 0 1 0 0,0 0-1 0 0,0 1 0 0 0,-1-1 0 0 0,1 0 1 0 0,0 0-1 0 0,0 0 0 0 0,0 1 1 0 0,0-1-1 0 0,0 0 0 0 0,0 0 0 0 0,0 1 1 0 0,0-1-1 0 0,0 0 0 0 0,0 0 0 0 0,0 1 1 0 0,0-1-1 0 0,0 0 0 0 0,0 0 0 0 0,0 1 1 0 0,0-1-1 0 0,1 0 0 0 0,-1 0 1 0 0,0 1-1 0 0,0-1 0 0 0,0 0 0 0 0,0 0 1 0 0,0 0-1 0 0,1 1 0 0 0,-1-1 0 0 0,0 0 1 0 0,0 0-1 0 0,0 0 0 0 0,0 0 1 0 0,1 1-1 0 0,-1-1 0 0 0,0 0 0 0 0,1 0 1 0 0,14 6 2050 0 0,-6-3-701 0 0,16 8 2530 0 0,-21-10-3720 0 0,0 0 0 0 0,-1-1 0 0 0,1 1 0 0 0,0-1 0 0 0,0 1 1 0 0,0-1-1 0 0,0 0 0 0 0,6-1 0 0 0,-6 0 18 0 0,1 1 0 0 0,0 0 1 0 0,-1 0-1 0 0,8 2 0 0 0,-7-1-127 0 0,-1-1-1 0 0,1 0 1 0 0,-1 1 0 0 0,0-1-1 0 0,8-1 1 0 0,170-25 1267 0 0,-139 23-1101 0 0,134-14 254 0 0,-156 13-467 0 0,38-13 0 0 0,-41 11-32 0 0,-1 1 0 0 0,1 1 0 0 0,25-4 0 0 0,69-8 128 0 0,1 0 0 0 0,-84 12-94 0 0,-1-1-1 0 0,37-11 1 0 0,-35 8 23 0 0,54-8 0 0 0,-6 4 46 0 0,9-1-1 0 0,-68 11-100 0 0,3 0 41 0 0,0 1 0 0 0,34 2 0 0 0,-32 0-6 0 0,0-1 0 0 0,0-1 0 0 0,42-7 1 0 0,6-1-42 0 0,89-9 0 0 0,-127 16 0 0 0,-21 1 0 0 0,0 1 0 0 0,16-5 0 0 0,17-5 32 0 0,52-4 0 0 0,83-7 96 0 0,-152 19-80 0 0,-1-1 0 0 0,0-2 0 0 0,36-10 0 0 0,-52 11-35 0 0,0 1 0 0 0,0 1 0 0 0,0 0-1 0 0,22 0 1 0 0,-30 1 203 0 0</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2:25.984"/>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77 44 1784 0 0,'-5'-2'28'0'0,"-10"-4"390"0"0,15 6-397 0 0,-1 0 0 0 0,1 0 0 0 0,0 0 0 0 0,0 0 1 0 0,-1-1-1 0 0,1 1 0 0 0,0 0 0 0 0,0 0 0 0 0,-1 0 0 0 0,1 0 0 0 0,0 0 0 0 0,0 0 0 0 0,0 0 0 0 0,-1-1 0 0 0,1 1 0 0 0,0 0 1 0 0,0 0-1 0 0,0 0 0 0 0,0 0 0 0 0,0-1 0 0 0,-1 1 0 0 0,1 0 0 0 0,0 0 0 0 0,0-1 0 0 0,0 1 0 0 0,0 0 0 0 0,0 0 0 0 0,0 0 1 0 0,0-1-1 0 0,0 1 0 0 0,0 0 0 0 0,0 0 0 0 0,0-3 1269 0 0,-1 2-1247 0 0,0 1 1 0 0,0-1-1 0 0,0 1 1 0 0,0-1 0 0 0,0 1-1 0 0,0 0 1 0 0,0-1 0 0 0,0 1-1 0 0,0 0 1 0 0,0 0-1 0 0,0 0 1 0 0,-2 0 0 0 0,1 0 47 0 0,1 0-24 0 0,-1-1 0 0 0,1 1-1 0 0,-1 0 1 0 0,1 0 0 0 0,0 0 0 0 0,-1 0-1 0 0,1 0 1 0 0,-1 1 0 0 0,1-1-1 0 0,-3 1 1 0 0,-4 0-186 0 0,8-1 55 0 0,12-10-325 0 0,-3-5 5215 0 0,-12 16-4591 0 0,-7 6-2 0 0,9-7-194 0 0,1 0 0 0 0,0 0 0 0 0,-1 0 0 0 0,1 0 0 0 0,0 0 0 0 0,-1 1 0 0 0,1-1 1 0 0,0 0-1 0 0,-1 0 0 0 0,1 0 0 0 0,0 1 0 0 0,-1-1 0 0 0,1 0 0 0 0,0 1 0 0 0,0-1 0 0 0,-1 0 0 0 0,1 1 0 0 0,0-1 0 0 0,0 0 0 0 0,0 1 0 0 0,0-1 0 0 0,-1 0 0 0 0,1 1 0 0 0,0-1 1 0 0,0 0-1 0 0,0 1 0 0 0,0-1 0 0 0,0 1 0 0 0,1 8 3917 0 0,-6 5-3401 0 0,1-4 259 0 0,4-8-744 0 0,-1 0 1 0 0,1 1 0 0 0,0-1-1 0 0,0 0 1 0 0,-1 0 0 0 0,1 0-1 0 0,1 1 1 0 0,-1-1-1 0 0,0 0 1 0 0,0 0 0 0 0,1 0-1 0 0,0 1 1 0 0,0 1 0 0 0,0-2-46 0 0,0-1 1 0 0,0 1-1 0 0,1-1 1 0 0,-1 1-1 0 0,0-1 1 0 0,1 1-1 0 0,-1-1 1 0 0,1 0 0 0 0,-1 0-1 0 0,1 0 1 0 0,-1 0-1 0 0,1 0 1 0 0,0 0-1 0 0,0 0 1 0 0,2 0-1 0 0,29 12 301 0 0,-17-6-143 0 0,-1-1 1 0 0,0-1-1 0 0,32 7 0 0 0,-22-9-4 0 0,-16-3-123 0 0,1 1-1 0 0,-1 1 1 0 0,0-1-1 0 0,0 1 1 0 0,0 1-1 0 0,0 0 0 0 0,0 0 1 0 0,0 1-1 0 0,10 6 1 0 0,74 49 768 0 0,-71-42-785 0 0,-19-14-36 0 0,0 0 0 0 0,0-1 0 0 0,1 1 1 0 0,-1-1-1 0 0,1 0 0 0 0,-1 0 0 0 0,1 0 1 0 0,0 0-1 0 0,0 0 0 0 0,7 1 0 0 0,-7-2-2 0 0,14 2 49 0 0,21 6 1 0 0,-33-7-40 0 0,0 0 0 0 0,0 1 1 0 0,-1 0-1 0 0,1 0 0 0 0,-1 0 1 0 0,1 0-1 0 0,4 5 1 0 0,-5-4 32 0 0,1-1 1 0 0,-1 1 0 0 0,1-2-1 0 0,0 1 1 0 0,-1 0 0 0 0,13 2 0 0 0,-13-4-10 0 0,0 1 0 0 0,0-1 0 0 0,0 1 1 0 0,0 0-1 0 0,0 0 0 0 0,-1 1 0 0 0,1-1 1 0 0,-1 1-1 0 0,0 0 0 0 0,0 0 0 0 0,6 6 1 0 0,-5-4-32 0 0,0-1 0 0 0,0 0 0 0 0,0 0 1 0 0,1 0-1 0 0,-1-1 0 0 0,1 0 0 0 0,0 0 0 0 0,0 0 1 0 0,1-1-1 0 0,-1 0 0 0 0,8 2 0 0 0,20 8 10 0 0,-11-1-14 0 0,-16-7 0 0 0,1 0 0 0 0,13 4 0 0 0,0-2 11 0 0,-14-5-3 0 0,0 1-1 0 0,0 0 1 0 0,-1 1-1 0 0,1-1 1 0 0,-1 1-1 0 0,9 5 1 0 0,5 3-8 0 0,0 0 0 0 0,1-1 0 0 0,27 9 0 0 0,28 12 0 0 0,-68-28 12 0 0,1 0 0 0 0,-1 0 0 0 0,1-1 0 0 0,0 0 0 0 0,-1-1 0 0 0,1 0 1 0 0,0 0-1 0 0,0-1 0 0 0,13-1 0 0 0,-2 1 5 0 0,-15 0-11 0 0,0 1-1 0 0,0-1 0 0 0,-1 1 1 0 0,1 1-1 0 0,-1-1 1 0 0,6 3-1 0 0,-4-2-1 0 0,-1 0 0 0 0,1 0 0 0 0,9 1 0 0 0,6 0 17 0 0,1 2 0 0 0,40 14 1 0 0,-60-19-22 0 0,2 1-9 0 0,5 2 64 0 0,1 1-1 0 0,-1-1 1 0 0,0 2-1 0 0,10 5 1 0 0,-15-8-47 0 0,0 0-1 0 0,0 0 1 0 0,1 0 0 0 0,5 1-1 0 0,-7-2-2 0 0,0-1 0 0 0,-1 1 0 0 0,1 0 0 0 0,0 0 0 0 0,-1 0 0 0 0,1 0 0 0 0,-1 1 0 0 0,0-1 0 0 0,1 0 0 0 0,-1 1 0 0 0,0 0 0 0 0,0 0 0 0 0,0-1 0 0 0,0 1 0 0 0,0 0 0 0 0,0 1 0 0 0,2 2 0 0 0,-2-2-2 0 0,0 0 0 0 0,0 0 0 0 0,0 0 0 0 0,1-1 0 0 0,-1 1 0 0 0,1 0 1 0 0,0-1-1 0 0,0 0 0 0 0,0 0 0 0 0,0 0 0 0 0,0 0 0 0 0,1 0 0 0 0,-1-1 0 0 0,0 1 0 0 0,1-1 1 0 0,-1 0-1 0 0,6 1 0 0 0,10 5 5 0 0,34 13-8 0 0,-32-5 0 0 0,-18-12 0 0 0,-1-1 0 0 0,1 0 0 0 0,0 0 0 0 0,0 0 0 0 0,0 0 0 0 0,0 0 0 0 0,0-1 0 0 0,5 2 0 0 0,-1-1 0 0 0,0 0 0 0 0,0 1 0 0 0,-1-1 0 0 0,1 2 0 0 0,-1-1 0 0 0,1 1 0 0 0,-1-1 0 0 0,0 2 0 0 0,-1-1 0 0 0,11 11 0 0 0,-9-9 0 0 0,0-1 0 0 0,1 1 0 0 0,0-1 0 0 0,16 7 0 0 0,9 7 0 0 0,-29-16 0 0 0,1-1 0 0 0,0 0 0 0 0,0 0 0 0 0,0 0 0 0 0,8 2 0 0 0,16 6 0 0 0,-28-10 0 0 0,0 0 0 0 0,0 0-70 0 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2:36.696"/>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27 1 920 0 0,'-27'27'16317'0'0,"28"-26"-16235"0"0,0 1 1 0 0,-1-1-1 0 0,1 0 1 0 0,0 1-1 0 0,0-1 1 0 0,0 0-1 0 0,0 1 1 0 0,0-1-1 0 0,0 0 1 0 0,0 0 0 0 0,0 0-1 0 0,1 0 1 0 0,-1 0-1 0 0,0 0 1 0 0,3 1-1 0 0,23 9 218 0 0,-1 2 0 0 0,43 28 0 0 0,-55-31-129 0 0,1 0-1 0 0,0-1 0 0 0,0 0 0 0 0,31 11 0 0 0,-40-18-121 0 0,1 1-1 0 0,-1 1 1 0 0,0-1-1 0 0,-1 1 0 0 0,1 0 1 0 0,-1 0-1 0 0,9 8 1 0 0,-6-5 172 0 0,0 0 1 0 0,10 7 0 0 0,-10-11-203 0 0,-1 1 0 0 0,1-1 0 0 0,0 0 0 0 0,0 0 0 0 0,1-1 0 0 0,9 1 0 0 0,-8-1-21 0 0,-1 0 0 0 0,1 1 0 0 0,-1 0 1 0 0,14 6-1 0 0,15 14 7 0 0,-29-17 77 0 0,0 0 0 0 0,1-1-1 0 0,-1 0 1 0 0,1 0 0 0 0,19 5 0 0 0,9-2-10 0 0,0-3 0 0 0,46 2 1 0 0,-10-1-10 0 0,-23-3-9 0 0,-1-3 1 0 0,1-1 0 0 0,-1-3-1 0 0,0-2 1 0 0,60-15 0 0 0,-86 15-42 0 0,-1-2 1 0 0,27-12-1 0 0,18-7 11 0 0,-8 5-24 0 0,-34 12 0 0 0,36-10 0 0 0,-57 19 0 0 0,-3 1 0 0 0,0 0 0 0 0,1-1 0 0 0,-1 1 0 0 0,0-1 0 0 0,0 1 0 0 0,-1-1 0 0 0,1 0 0 0 0,0 1 0 0 0,0-1 0 0 0,0 0 0 0 0,0 0 0 0 0,-1-1 0 0 0,1 1 0 0 0,0 0 0 0 0,-1 0 0 0 0,1-1 0 0 0,-1 1 0 0 0,0-1 0 0 0,1 0 0 0 0,-1 1 0 0 0,0-1 0 0 0,0 0 0 0 0,1-2 0 0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2:39.381"/>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1 115 4609 0 0,'9'11'6114'0'0,"15"-5"-3411"0"0,-12-6-2009 0 0,0 1 0 0 0,1-2 0 0 0,-1 0 0 0 0,0 0 0 0 0,21-6 0 0 0,23-2 1072 0 0,17 4-358 0 0,60-6-143 0 0,-23 0-849 0 0,85-16-173 0 0,-17 3-122 0 0,-24 4-37 0 0,-108 13-115 0 0,-1 2 1 0 0,1 2-1 0 0,53 4 0 0 0,-90-2-1637 0 0</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2:57.420"/>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218 73 456 0 0,'-4'-2'161'0'0,"1"0"0"0"0,0 0 0 0 0,1 0 0 0 0,-1 0 0 0 0,0-1 0 0 0,-2-2 0 0 0,3 3-10 0 0,1 0 0 0 0,-1 0 0 0 0,0 0 0 0 0,0 1-1 0 0,-1-1 1 0 0,1 0 0 0 0,0 1 0 0 0,0 0-1 0 0,-1-1 1 0 0,1 1 0 0 0,-5-1 0 0 0,-2 0 347 0 0,1 1 1 0 0,-1 1 0 0 0,1-1-1 0 0,-15 2 1 0 0,-18-1 1285 0 0,25 0-1210 0 0,15 0-519 0 0,-1 0 0 0 0,1 0 0 0 0,0 0 1 0 0,-1 0-1 0 0,1 0 0 0 0,0 0 0 0 0,-1-1 0 0 0,1 1 1 0 0,0 0-1 0 0,-1-1 0 0 0,1 1 0 0 0,0-1 0 0 0,0 1 1 0 0,0-1-1 0 0,-1 0 0 0 0,1 1 0 0 0,0-1 0 0 0,0 0 0 0 0,0 0 1 0 0,0 0-1 0 0,-1-1 0 0 0,-20-18 2627 0 0,24 28-1736 0 0,-2-7-936 0 0,0 1-1 0 0,0-1 1 0 0,0 1-1 0 0,1-1 1 0 0,-1 1-1 0 0,1-1 1 0 0,-1 1-1 0 0,1-1 1 0 0,1 2-1 0 0,4 4 70 0 0,0-1 0 0 0,1 0-1 0 0,-1 0 1 0 0,1 0-1 0 0,1-1 1 0 0,11 7 0 0 0,-12-8 8 0 0,25 15 722 0 0,0-1 0 0 0,38 14 0 0 0,23 4-350 0 0,-90-34-374 0 0,1 0 1 0 0,0 0-1 0 0,-1 0 1 0 0,0 1-1 0 0,1-1 1 0 0,-1 1-1 0 0,0 0 1 0 0,0-1-1 0 0,5 8 1 0 0,11 10 106 0 0,-16-18-152 0 0,0 0 0 0 0,0 0 0 0 0,0-1 0 0 0,0 1 0 0 0,0-1-1 0 0,1 1 1 0 0,-1-1 0 0 0,1 0 0 0 0,-1-1 0 0 0,1 1 0 0 0,-1 0 0 0 0,6-1 0 0 0,21 5 314 0 0,15 18-154 0 0,8-11-12 0 0,-36-9 221 0 0,0 1-1 0 0,20 7 1 0 0,2 7-298 0 0,-25-11-45 0 0,1-1-1 0 0,0 0 1 0 0,16 4-1 0 0,-25-8 53 0 0,0 0 0 0 0,0 0 0 0 0,0 1 0 0 0,0 0 0 0 0,-1 0 0 0 0,9 7 0 0 0,8 4 181 0 0,-17-10-277 0 0,0-1 1 0 0,0 1 0 0 0,0 0-1 0 0,7 8 1 0 0,-7-7-16 0 0,-1 0-1 0 0,1-1 1 0 0,11 8 0 0 0,0 1 20 0 0,-15-11-25 0 0,1-1 0 0 0,-1 1 1 0 0,1-1-1 0 0,0 0 1 0 0,-1 1-1 0 0,1-1 1 0 0,0 0-1 0 0,0 0 1 0 0,0 0-1 0 0,0 0 1 0 0,0 0-1 0 0,0-1 1 0 0,0 1-1 0 0,4 0 1 0 0,0 1 2 0 0,0-1 1 0 0,1 1-1 0 0,-1 0 1 0 0,0 1-1 0 0,0-1 1 0 0,-1 1-1 0 0,1 0 1 0 0,5 5-1 0 0,14 6 10 0 0,-15-9-5 0 0,-1 1 1 0 0,0-1 0 0 0,0 2-1 0 0,0-1 1 0 0,14 15 0 0 0,-22-19-9 0 0,0-1 1 0 0,0 1-1 0 0,0-1 1 0 0,0 1-1 0 0,0 0 1 0 0,0 0-1 0 0,0-1 0 0 0,0 1 1 0 0,0 3-1 0 0,-1-3 1 0 0,1-1-1 0 0,-1 1 0 0 0,1-1 0 0 0,-1 1 0 0 0,1-1 0 0 0,-1 1 0 0 0,1-1 0 0 0,0 0 0 0 0,0 1 0 0 0,0-1 0 0 0,0 0 0 0 0,0 0 0 0 0,0 0 0 0 0,0 0 0 0 0,0 0 1 0 0,0 0-1 0 0,0 0 0 0 0,3 2 0 0 0,26 19-2 0 0,-21-15 0 0 0,-8-6 0 0 0,0 0 0 0 0,0 0 0 0 0,1 0 0 0 0,-1 0 0 0 0,0 0 0 0 0,0 0 0 0 0,1-1 0 0 0,-1 1 0 0 0,3 0 0 0 0,0 1-42 0 0,-1-1 0 0 0,1 0 0 0 0,0 0 0 0 0,-1-1 0 0 0,1 1 0 0 0,0-1 0 0 0,0 0 0 0 0,0 0 0 0 0,0 0 0 0 0,-1-1 0 0 0,1 1 0 0 0,0-1 0 0 0,0 0 0 0 0,-1 0 0 0 0,8-3 0 0 0,22-14-2141 0 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3:03.206"/>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312 1151 3225 0 0,'-3'-1'195'0'0,"0"-1"0"0"0,0 1 0 0 0,0 0 0 0 0,0 0 0 0 0,-1 0 0 0 0,1 1 0 0 0,0-1 0 0 0,-6 0 117 0 0,6 2-208 0 0,-30 15 3440 0 0,29-14-3022 0 0,1-1 0 0 0,0 0 1 0 0,-1 0-1 0 0,1 0 0 0 0,-1 0 1 0 0,0 0-1 0 0,1-1 0 0 0,-6 1 1 0 0,9-1-437 0 0,-1 0 1 0 0,0 0 0 0 0,0 0-1 0 0,1-1 1 0 0,-1 1 0 0 0,0 0-1 0 0,0 0 1 0 0,1 0-1 0 0,-1-1 1 0 0,0 1 0 0 0,1 0-1 0 0,-1-1 1 0 0,0 1 0 0 0,1 0-1 0 0,-1-1 1 0 0,1 1 0 0 0,-1-1-1 0 0,1 1 1 0 0,-2-2-1 0 0,2 1-7 0 0,-1 0 0 0 0,1 0 0 0 0,0 0 0 0 0,0 0 0 0 0,-1 0 0 0 0,1 0-1 0 0,0 0 1 0 0,0 0 0 0 0,0 0 0 0 0,0 0 0 0 0,0 0 0 0 0,0 0 0 0 0,1 0-1 0 0,-1 0 1 0 0,0 0 0 0 0,0 0 0 0 0,1 1 0 0 0,-1-1 0 0 0,1-1 0 0 0,3-5-19 0 0,-1 1 0 0 0,2 0 1 0 0,-1 0-1 0 0,1 1 1 0 0,-1-1-1 0 0,1 1 0 0 0,1 0 1 0 0,-1 1-1 0 0,7-5 1 0 0,11-10-49 0 0,136-143 2115 0 0,-123 116-1777 0 0,-2-1 0 0 0,48-89 0 0 0,-58 94-201 0 0,-7 15-47 0 0,2 1 1 0 0,1 1 0 0 0,27-27 0 0 0,14-16-89 0 0,-41 42 3 0 0,-8 10 135 0 0,1 1-1 0 0,24-23 0 0 0,114-106 119 0 0,-126 119-273 0 0,5-6 14 0 0,-13 12 4 0 0,1 1 0 0 0,1 0 1 0 0,23-15-1 0 0,-38 30-15 0 0,0 0 1 0 0,0-1-1 0 0,-1 1 1 0 0,1-1-1 0 0,4-7 1 0 0,9-9-19 0 0,-19 21-79 0 0,0 0 75 0 0,-1 0 0 0 0,1 0 0 0 0,0 0 0 0 0,0 0 0 0 0,0 0 0 0 0,1 1 0 0 0,-1-1 0 0 0,-2 3 0 0 0,0 0-44 0 0,-61 47-145 0 0,-27 24 230 0 0,-72 86-2 0 0,32-31 14 0 0,106-106-31 0 0,-38 36 0 0 0,-104 123 0 0 0,4 59 0 0 0,161-238 0 0 0,-62 101 1 0 0,-67 98 283 0 0,57-87 184 0 0,66-106-525 0 0,9-9 56 0 0,0-1 0 0 0,0 0 1 0 0,0 0-1 0 0,0 0 0 0 0,-1 1 0 0 0,1-1 0 0 0,0 0 1 0 0,0 0-1 0 0,0 1 0 0 0,0-1 0 0 0,-1 0 0 0 0,1 0 1 0 0,0 0-1 0 0,0 0 0 0 0,-1 1 0 0 0,1-1 0 0 0,0 0 1 0 0,0 0-1 0 0,-1 0 0 0 0,1 0 0 0 0,0 0 0 0 0,0 0 0 0 0,-1 0 1 0 0,1 0-1 0 0,0 0 0 0 0,0 0 0 0 0,-1 0 0 0 0,1 0 1 0 0,0 0-1 0 0,0 0 0 0 0,-1 0 0 0 0,1 0 0 0 0,0 0 1 0 0,-1 0-1 0 0,1 0 0 0 0,0 0 0 0 0,0 0 0 0 0,-1 0 1 0 0,1-1-1 0 0,0 0-72 0 0,1-1 0 0 0,0 1 0 0 0,0 0 0 0 0,-1-1 0 0 0,1 1 0 0 0,0 0 0 0 0,0-1 1 0 0,0 1-1 0 0,0 0 0 0 0,1 0 0 0 0,1-2 0 0 0,-2 2-31 0 0,9-8-398 0 0,2-3-2 0 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1T18:18:48.423"/>
    </inkml:context>
    <inkml:brush xml:id="br0">
      <inkml:brushProperty name="width" value="0.3" units="cm"/>
      <inkml:brushProperty name="height" value="0.6" units="cm"/>
      <inkml:brushProperty name="color" value="#FF2500"/>
      <inkml:brushProperty name="tip" value="rectangle"/>
      <inkml:brushProperty name="rasterOp" value="maskPen"/>
    </inkml:brush>
  </inkml:definitions>
  <inkml:trace contextRef="#ctx0" brushRef="#br0">44 1282 5985 0 0,'-38'-38'6804'0'0,"32"29"-6191"0"0,26 6 1324 0 0,-15 0-1791 0 0,1 0-20 0 0,-1-1 0 0 0,0 1 0 0 0,0-1 0 0 0,0 0 0 0 0,0-1 0 0 0,-1 1 0 0 0,0-1 0 0 0,0 0 0 0 0,0 0 0 0 0,-1 0 0 0 0,5-7 0 0 0,5-13 321 0 0,1 1-1 0 0,2 0 1 0 0,0 2-1 0 0,2 0 1 0 0,32-33-1 0 0,-31 34-267 0 0,-1-1 0 0 0,29-46-1 0 0,-6 8 318 0 0,-16 26-117 0 0,45-48 0 0 0,70-74-8 0 0,-101 112-311 0 0,72-64 1 0 0,-85 85-54 0 0,45-54-7 0 0,-62 67 0 0 0,39-54 177 0 0,-33 42-78 0 0,22-25 1 0 0,-11 18-36 0 0,67-68-56 0 0,-90 94-76 0 0,0 0-19 0 0,-1 0-1 0 0,1 1 0 0 0,0-1 1 0 0,1 1-1 0 0,-1-1 0 0 0,0 1 1 0 0,1 0-1 0 0,-1 0 0 0 0,1 1 1 0 0,0-1-1 0 0,-1 1 0 0 0,1-1 1 0 0,7 0-1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2T06:24:49.711"/>
    </inkml:context>
    <inkml:brush xml:id="br0">
      <inkml:brushProperty name="width" value="0.5" units="cm"/>
      <inkml:brushProperty name="height" value="1" units="cm"/>
      <inkml:brushProperty name="color" value="#FFFC00"/>
      <inkml:brushProperty name="tip" value="rectangle"/>
      <inkml:brushProperty name="rasterOp" value="maskPen"/>
    </inkml:brush>
  </inkml:definitions>
  <inkml:trace contextRef="#ctx0" brushRef="#br0">223 135 1840 0 0,'-61'3'15433'0'0,"16"-22"-19042"0"0,33 17 4522 0 0,-1 0-1 0 0,0 1 1 0 0,0 0 0 0 0,0 1-1 0 0,0 0 1 0 0,-19 4-1 0 0,32-4-911 0 0,0 0 0 0 0,-1 0 0 0 0,1 0 0 0 0,-1 0 0 0 0,1 0-1 0 0,0 0 1 0 0,-1 1 0 0 0,1-1 0 0 0,0 0 0 0 0,-1 0 0 0 0,1 0 0 0 0,0 1-1 0 0,-1-1 1 0 0,1 0 0 0 0,0 1 0 0 0,-1-1 0 0 0,1 0 0 0 0,0 1 0 0 0,0-1 0 0 0,0 0-1 0 0,-1 1 1 0 0,1-1 0 0 0,0 0 0 0 0,0 1 0 0 0,0-1 0 0 0,0 0 0 0 0,0 1-1 0 0,-1-1 1 0 0,1 1 0 0 0,0-1 0 0 0,0 0 0 0 0,0 1 0 0 0,0-1 0 0 0,0 1-1 0 0,0-1 1 0 0,0 1 0 0 0,1-1 0 0 0,-1 0 0 0 0,0 1 0 0 0,0-1 0 0 0,0 0-1 0 0,0 1 1 0 0,0-1 0 0 0,1 1 0 0 0,-1-1 0 0 0,0 0 0 0 0,0 1 0 0 0,1-1-1 0 0,-1 0 1 0 0,0 1 0 0 0,0-1 0 0 0,1 0 0 0 0,-1 0 0 0 0,0 1 0 0 0,1-1 0 0 0,-1 0-1 0 0,0 0 1 0 0,1 0 0 0 0,-1 1 0 0 0,1-1 0 0 0,-1 0 0 0 0,0 0 0 0 0,1 0-1 0 0,0 0 1 0 0,1 1 4 0 0,-1 0-34 0 0,1-1 0 0 0,-1 1 0 0 0,1 0 1 0 0,0-1-1 0 0,0 1 0 0 0,-1-1 0 0 0,1 0 1 0 0,0 1-1 0 0,0-1 0 0 0,-1 0 0 0 0,1 0 1 0 0,0 0-1 0 0,0 0 0 0 0,-1-1 0 0 0,1 1 1 0 0,0 0-1 0 0,0-1 0 0 0,-1 1 0 0 0,4-2 1 0 0,-1 0 298 0 0,0 0 0 0 0,0 0 0 0 0,0 1 0 0 0,1-1 1 0 0,-1 1-1 0 0,1 0 0 0 0,-1 0 0 0 0,1 1 0 0 0,-1-1 1 0 0,7 1-1 0 0,7 1-309 0 0,24 4 0 0 0,2 0 10 0 0,-16-5-178 0 0,-1-1-1 0 0,52-9 0 0 0,-42 4 593 0 0,-14 5-203 0 0,1 0 0 0 0,0 1 0 0 0,0 2 0 0 0,44 8 0 0 0,36 2-180 0 0,-36-13-125 0 0,83-10 1 0 0,-10-2 470 0 0,-5 13-162 0 0,46-3-115 0 0,-129-2-109 0 0,235-14 348 0 0,-122 10-199 0 0,-20 1-178 0 0,-111 8 124 0 0,1 1 1 0 0,40 7-1 0 0,-46-3-30 0 0,87 13 35 0 0,-91-16-119 0 0,0-1 0 0 0,41-3-1 0 0,104-10-22 0 0,-130 11 88 0 0,-1 3 0 0 0,50 7-1 0 0,55 10 11 0 0,-109-16-9 0 0,-1-2-1 0 0,41-3 1 0 0,97-10-89 0 0,-124 12 52 0 0,75 7 0 0 0,-82-1 35 0 0,79 7 54 0 0,-96-12-50 0 0,-1-1 0 0 0,1-1 0 0 0,24-4 0 0 0,6-4 18 0 0,110-15 282 0 0,-132 21-238 0 0,0 2-1 0 0,0 1 0 0 0,36 5 1 0 0,3 5-39 0 0,120-1 1 0 0,-116-12-156 0 0,10-1 190 0 0,149 13-1 0 0,-202-6-46 0 0,0-1 0 0 0,0-2 1 0 0,34-4-1 0 0,98-19-200 0 0,-4 0-56 0 0,-119 20 462 0 0,60 6 0 0 0,-65-1-206 0 0,0-1-1 0 0,55-6 0 0 0,-79 3-19 0 0,57-9 93 0 0,0 4 1 0 0,89 1-1 0 0,-143 7-96 0 0,267 1-150 0 0,-224-5 160 0 0,-18 2 21 0 0,0-2 0 0 0,0-1 0 0 0,49-13-1 0 0,-89 17-28 0 0,84-20-7 0 0,-76 19 22 0 0,0 0 1 0 0,0 1 0 0 0,0 0-1 0 0,-1 0 1 0 0,1 1 0 0 0,0 0 0 0 0,16 4-1 0 0,0 1-195 0 0,40 6-1 0 0,-13-4-464 0 0,-32-3 561 0 0,-15-3-27 0 0,0-1 0 0 0,0 1 0 0 0,0-1 0 0 0,0-1 1 0 0,6 1-1 0 0,53-5-2783 0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8T06:14:47.534"/>
    </inkml:context>
    <inkml:brush xml:id="br0">
      <inkml:brushProperty name="width" value="0.035" units="cm"/>
      <inkml:brushProperty name="height" value="0.035" units="cm"/>
    </inkml:brush>
  </inkml:definitions>
  <inkml:trace contextRef="#ctx0" brushRef="#br0">31 22 8754 0 0,'-7'8'974'0'0,"-4"4"-1004"0"0,2-6-2755 0 0,9-6 2774 0 0,0 0 0 0 0,0 0-1 0 0,0 0 1 0 0,0 0 0 0 0,0 0 0 0 0,-1 0-1 0 0,1 0 1 0 0,0 0 0 0 0,0 0-1 0 0,0 0 1 0 0,0 0 0 0 0,0 0-1 0 0,0 0 1 0 0,-1 0 0 0 0,1 0-1 0 0,0 0 1 0 0,0-1 0 0 0,0 1-1 0 0,0 0 1 0 0,0 0 0 0 0,0 0-1 0 0,0 0 1 0 0,-1 0 0 0 0,1 0-1 0 0,0 0 1 0 0,0 0 0 0 0,0 0-1 0 0,0 0 1 0 0,0-1 0 0 0,0 1-1 0 0,0 0 1 0 0,0 0 0 0 0,0 0-1 0 0,0 0 1 0 0,0 0 0 0 0,0 0-1 0 0,0-1 1 0 0,0 1 0 0 0,0 0-1 0 0,0 0 1 0 0,0 0 0 0 0,0 0-1 0 0,0 0 1 0 0,0 0 0 0 0,0-1-1 0 0,0 1 1 0 0,0 0 0 0 0,0 0-1 0 0,0 0 1 0 0,0 0 0 0 0,0 0-1 0 0,0 0 1 0 0,0 0 0 0 0,0-1-1 0 0,0 1 1 0 0,0 0 0 0 0,0 0-1 0 0,0 0 1 0 0,0 0 0 0 0,4-8-1446 0 0,-1 5-1000 0 0,-2 1 2220 0 0,0 1 175 0 0,1-1 0 0 0,-1 1 1 0 0,0 0-1 0 0,0-1 0 0 0,0 1 0 0 0,0-1 1 0 0,0 0-1 0 0,0 1 0 0 0,-1-1 0 0 0,1 0 1 0 0,-1 1-1 0 0,2-4 0 0 0,-3-2 62 0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8T06:46:22.175"/>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7056 128 3681 0 0,'1'-4'12'0'0,"0"1"-1"0"0,0-1 1 0 0,0 1 0 0 0,1 0 0 0 0,-1-1-1 0 0,1 1 1 0 0,0 0 0 0 0,0 0 0 0 0,0 0-1 0 0,3-4 1 0 0,-1 3-191 0 0,-1-1-1 0 0,0-1 1 0 0,0 1-1 0 0,-18-62 13769 0 0,7 68-13796 0 0,-18 5 3017 0 0,25-5-2674 0 0,-1-1 0 0 0,1 1 0 0 0,0 0 0 0 0,0-1-1 0 0,-1 1 1 0 0,1 0 0 0 0,0 0 0 0 0,0 0 0 0 0,0 0 0 0 0,0 0 0 0 0,0 0 0 0 0,0 1 0 0 0,0-1 0 0 0,1 0 0 0 0,-1 0 0 0 0,0 1 0 0 0,0-1 0 0 0,0 2 0 0 0,-8 19 89 0 0,-1 0-1 0 0,-1 0 1 0 0,-23 33-1 0 0,-12 23-16 0 0,-38 69 254 0 0,50-90-385 0 0,3-6 173 0 0,-44 83-12 0 0,59-102-171 0 0,-1-1 0 0 0,-2-1 1 0 0,-23 29-1 0 0,22-30-67 0 0,1 1 0 0 0,-20 42 0 0 0,-19 62 0 0 0,48-113 77 0 0,1 1 0 0 0,0 0 0 0 0,2 0-1 0 0,-7 30 1 0 0,7-23-67 0 0,-2-1 0 0 0,-1 0 0 0 0,-20 38 0 0 0,6-13-2 0 0,-61 147 328 0 0,15-52 30 0 0,1-8-542 0 0,8-15 242 0 0,40-85-11 0 0,-1-2-1 0 0,-39 54 0 0 0,28-44 224 0 0,-44 88-1 0 0,63-112-282 0 0,-1 0-1 0 0,-22 27 1 0 0,-7 11 18 0 0,28-34 65 0 0,1 0-1 0 0,1 2 0 0 0,-13 38 1 0 0,13-34-54 0 0,-2-1 0 0 0,-29 46 1 0 0,23-41 13 0 0,-22 47 0 0 0,25-43 48 0 0,-31 46 0 0 0,-11 23 33 0 0,6-4 105 0 0,25-50-102 0 0,-60 85 0 0 0,64-103-102 0 0,-107 141 139 0 0,75-103-99 0 0,-91 114 33 0 0,61-59-93 0 0,38-52 0 0 0,-20 39 0 0 0,7-11 0 0 0,27-45 0 0 0,-32 75 0 0 0,41-76 0 0 0,-17 35 0 0 0,-35 47 0 0 0,63-117 13 0 0,-26 33 0 0 0,26-40 61 0 0,2 1 0 0 0,-24 44 0 0 0,-27 51-74 0 0,20-39 0 0 0,-8 17 0 0 0,18-35 0 0 0,-36 86 0 0 0,58-118 0 0 0,-1 1 0 0 0,-35 48 0 0 0,-5 10 0 0 0,-74 149 0 0 0,41-61 181 0 0,50-100-142 0 0,-20 47 5 0 0,-39 120 185 0 0,90-223-213 0 0,0 0 0 0 0,-3 19-1 0 0,-7 24 5 0 0,11-44-20 0 0,1 0 0 0 0,1 1 0 0 0,0-1 0 0 0,1 36 0 0 0,-1 0 0 0 0,-9 82 0 0 0,12-113 30 0 0,0 0 0 0 0,2 0 0 0 0,1 0 1 0 0,0 0-1 0 0,10 32 0 0 0,2 12 32 0 0,3 1-49 0 0,-10-42-13 0 0,-2-7 8 0 0,11 21 0 0 0,-7-19 131 0 0,-4-8-135 0 0,0 0-1 0 0,14 16 1 0 0,-13-17-14 0 0,0 0 0 0 0,12 22 0 0 0,-16-24 18 0 0,1-1 22 0 0,-1 1 0 0 0,2-1 0 0 0,8 14 0 0 0,-9-15-17 0 0,0 1 0 0 0,0 0 0 0 0,-1 0 0 0 0,0 0 0 0 0,0 1 0 0 0,-1-1 0 0 0,2 10 0 0 0,2 7 17 0 0,-5-19-27 0 0,1-1-1 0 0,0 0 1 0 0,1 1 0 0 0,-1-1 0 0 0,1 0 0 0 0,0 0 0 0 0,0 0 0 0 0,4 4 0 0 0,-1-1-3 0 0,-1 1 0 0 0,0-1 0 0 0,-1 1 0 0 0,0 0 0 0 0,6 18 0 0 0,-7-17 0 0 0,1 1 0 0 0,1 0 0 0 0,10 17 0 0 0,11 9 17 0 0,-12-18 7 0 0,22 38-1 0 0,-19-28-23 0 0,-13-24 0 0 0,0 1 0 0 0,-1-1 0 0 0,0 1 0 0 0,0-1 0 0 0,-1 1 0 0 0,1 0 0 0 0,-1 0 0 0 0,1 6 0 0 0,-1-2 0 0 0,1-1 0 0 0,0 0 0 0 0,0 0 0 0 0,6 11 0 0 0,-4-10 0 0 0,0 1 0 0 0,4 15 0 0 0,-7-14 0 0 0,1 0 0 0 0,1 0 0 0 0,0 0 0 0 0,1-1 0 0 0,0 1 0 0 0,0-1 0 0 0,14 19 0 0 0,29 46 11 0 0,-34-50 16 0 0,-12-22-24 0 0,0 1 0 0 0,1-1 0 0 0,-1 0 0 0 0,1 0 0 0 0,6 8 0 0 0,-7-9-3 0 0,1 1 0 0 0,-1 0 0 0 0,0 0 0 0 0,0 0 0 0 0,-1 0 0 0 0,1 0 0 0 0,-1 0 0 0 0,0 0 0 0 0,0 0 0 0 0,-1 0 0 0 0,1 7 0 0 0,3 9 0 0 0,-2-10 0 0 0,-1 0 0 0 0,0 0 0 0 0,-1 1 0 0 0,-1 14 0 0 0,1 0 0 0 0,-1-1 0 0 0,-9 47 0 0 0,9-66 0 0 0,-15 97 0 0 0,15-97 0 0 0,0 1 0 0 0,0 0 0 0 0,1-1 0 0 0,0 1 0 0 0,-1-1 0 0 0,2 1 0 0 0,-1-1 0 0 0,1 1 0 0 0,0 0 0 0 0,0-1 0 0 0,0 0 0 0 0,4 9 0 0 0,-3-8 0 0 0,0 0 0 0 0,-1 0 0 0 0,0-1 0 0 0,0 1 0 0 0,0 8 0 0 0,-1-8 0 0 0,0-1 0 0 0,1 0 0 0 0,-1 1 0 0 0,1-1 0 0 0,1 0 0 0 0,-1 0 0 0 0,4 8 0 0 0,35 55 0 0 0,-38-64 13 0 0,1 0-1 0 0,0-1 1 0 0,0 1-1 0 0,0-1 1 0 0,0 0 0 0 0,1 0-1 0 0,-1 0 1 0 0,1-1-1 0 0,0 1 1 0 0,0-1-1 0 0,0 1 1 0 0,0-1-1 0 0,0-1 1 0 0,0 1-1 0 0,6 1 1 0 0,-5-2-3 0 0,1 1-1 0 0,-1-1 1 0 0,1-1 0 0 0,0 1 0 0 0,-1-1-1 0 0,1 0 1 0 0,-1 0 0 0 0,1-1-1 0 0,-1 0 1 0 0,1 0 0 0 0,10-3 0 0 0,-3-2-67 0 0,0 0 1 0 0,-1-1 0 0 0,1-1-1 0 0,-2 0 1 0 0,17-14 0 0 0,7-5 100 0 0,-29 22-64 0 0,0 0-1 0 0,-1 0 0 0 0,1-1 1 0 0,-1 1-1 0 0,0-1 0 0 0,-1 0 1 0 0,0-1-1 0 0,5-8 0 0 0,0-2 3 0 0,-2-1 0 0 0,7-19 0 0 0,-3 2 18 0 0,10-51 0 0 0,-21 84 0 0 0,0 0 0 0 0,0 0 0 0 0,0 0 0 0 0,-1 0 0 0 0,1-1 0 0 0,0 1 0 0 0,-1 0 0 0 0,1 0 0 0 0,-1 0 0 0 0,0 0 0 0 0,0 0 0 0 0,-1-2 0 0 0,-4-14 0 0 0,5 14 2 0 0,0 0 0 0 0,0 0 0 0 0,0 0-1 0 0,0 0 1 0 0,0 0 0 0 0,-1 0 0 0 0,0 0-1 0 0,0 0 1 0 0,0 1 0 0 0,0-1 0 0 0,0 1 0 0 0,-1 0-1 0 0,1 0 1 0 0,-1 0 0 0 0,0 0 0 0 0,0 0-1 0 0,0 0 1 0 0,-1 1 0 0 0,1-1 0 0 0,-1 1 0 0 0,1 0-1 0 0,-1 0 1 0 0,0 0 0 0 0,1 1 0 0 0,-1-1-1 0 0,-5 0 1 0 0,0-1 9 0 0,0-1 0 0 0,0 0 0 0 0,-12-7-1 0 0,-15-7 35 0 0,28 14-49 0 0,0 1 0 0 0,0 0 0 0 0,-1 1-1 0 0,1 0 1 0 0,-1 0 0 0 0,0 1 0 0 0,1 0-1 0 0,-1 0 1 0 0,0 1 0 0 0,0 0 0 0 0,-8 2 0 0 0,12 0 3 0 0,0 0 1 0 0,1 0 0 0 0,-1 1-1 0 0,1-1 1 0 0,0 1 0 0 0,0 0 0 0 0,0 1-1 0 0,0-1 1 0 0,-6 8 0 0 0,10-11 5 0 0,-2 2-5 0 0,2-2 0 0 0,0 0 0 0 0,0 0 0 0 0,0 0 0 0 0,0 0 0 0 0,0 1 1 0 0,0-1-1 0 0,0 0 0 0 0,0 0 0 0 0,0 0 0 0 0,0 0 0 0 0,1 0 0 0 0,-1 0 0 0 0,0 0 0 0 0,0 1 0 0 0,0-1 0 0 0,0 0 0 0 0,0 0 0 0 0,0 0 0 0 0,0 0 0 0 0,0 0 0 0 0,0 0 0 0 0,0 0 1 0 0,0 0-1 0 0,1 0 0 0 0,-1 0 0 0 0,0 1 0 0 0,0-1 0 0 0,0 0 0 0 0,0 0 0 0 0,0 0 0 0 0,0 0 0 0 0,0 0 0 0 0,1 0 0 0 0,-1 0 0 0 0,0 0 0 0 0,0 0 0 0 0,0 0 0 0 0,0 0 0 0 0,0 0 0 0 0,0 0 1 0 0,0 0-1 0 0,1 0 0 0 0,-1 0 0 0 0,0 0 0 0 0,0 0 0 0 0,13-4-67 0 0,-6 0 67 0 0,0-1 0 0 0,0 1 0 0 0,11-12 0 0 0,-12 11 0 0 0,0-1 0 0 0,0 1 0 0 0,0 1 0 0 0,1-1 0 0 0,-1 1 0 0 0,12-5 0 0 0,72-31 0 0 0,-86 39 0 0 0,0-1 0 0 0,0 1 0 0 0,-1-1 0 0 0,1 1 0 0 0,0 1 0 0 0,0-1 0 0 0,0 0 0 0 0,0 1 0 0 0,1 0 0 0 0,-1 0 0 0 0,0 0 0 0 0,0 0 0 0 0,0 1 0 0 0,7 1 0 0 0,-2 1 0 0 0,-1 1 0 0 0,0 0 0 0 0,0 0 0 0 0,0 0 0 0 0,12 10 0 0 0,-13-8 0 0 0,-1-3 0 0 0,-1 1 0 0 0,1 0 0 0 0,-1 0 0 0 0,0 0 0 0 0,0 1 0 0 0,-1-1 0 0 0,0 1 0 0 0,0 0 0 0 0,0 1 0 0 0,4 6 0 0 0,8 16 7 0 0,-11-20-3 0 0,0 0-1 0 0,-1 0 1 0 0,0 0-1 0 0,-1 0 1 0 0,1 1 0 0 0,2 13-1 0 0,-5-7 4 0 0,0 1 0 0 0,-1-1 0 0 0,-4 22 0 0 0,1 17 29 0 0,1-36-20 0 0,-1 0 1 0 0,0 1-1 0 0,-2-1 0 0 0,0-1 0 0 0,-10 25 0 0 0,12-34 61 0 0,-1 4-233 0 0,2-5 151 0 0,0-1 1 0 0,-1 1-1 0 0,1-1 1 0 0,-1 0-1 0 0,-1 0 1 0 0,1 0-1 0 0,-1 0 1 0 0,0 0-1 0 0,0-1 1 0 0,-10 10-1 0 0,-45 42 5 0 0,56-55-6 0 0,0-1-1 0 0,1 1 1 0 0,-1-1-1 0 0,0 1 0 0 0,0-1 1 0 0,-1 0-1 0 0,1 0 1 0 0,0 0-1 0 0,0-1 1 0 0,0 1-1 0 0,-5-1 1 0 0,4 1 42 0 0,1-1 0 0 0,-1 1 0 0 0,0 0 0 0 0,0 0 0 0 0,1 0 0 0 0,-1 0 0 0 0,-6 4 0 0 0,9-5-15 0 0,0 0-36 0 0,1 1 0 0 0,-1-1 0 0 0,1 0 0 0 0,-1 1-1 0 0,0-1 1 0 0,1 0 0 0 0,-1 1 0 0 0,1-1 0 0 0,0 1 0 0 0,-1-1 0 0 0,1 0 0 0 0,-1 1 0 0 0,1-1 0 0 0,0 1 0 0 0,-1 0-1 0 0,1-1 1 0 0,0 1 0 0 0,-1 0 0 0 0,3 2 15 0 0,-2-3 0 0 0,1 0 0 0 0,-1 0 0 0 0,0 0 0 0 0,0 1 0 0 0,1-1 0 0 0,-1 0 0 0 0,0 0 0 0 0,0 0 0 0 0,1 0 0 0 0,-1 0 0 0 0,0 1 0 0 0,0-1 0 0 0,0 0 0 0 0,0 0 0 0 0,1 0 0 0 0,-1 1 0 0 0,0-1 0 0 0,0 0 0 0 0,0 0 0 0 0,0 1 0 0 0,0-1 0 0 0,0 0 0 0 0,1 0 0 0 0,-1 1 0 0 0,0-1 0 0 0,0 0 0 0 0,0 0 0 0 0,0 1 0 0 0,0-1 0 0 0,0 0 0 0 0,0 0 0 0 0,0 1 0 0 0,0 1 0 0 0,0 1 0 0 0,0-1 0 0 0,1 1 0 0 0,-1 0 0 0 0,1 0 0 0 0,-1-1 0 0 0,1 1 0 0 0,0 0 0 0 0,0-1 0 0 0,0 1 0 0 0,0-1 0 0 0,1 1 0 0 0,-1-1 0 0 0,1 0 0 0 0,-1 1 0 0 0,1-1 0 0 0,0 0 0 0 0,4 3 0 0 0,2 2 0 0 0,0-1 0 0 0,0 1 0 0 0,-1 0 0 0 0,0 0 0 0 0,0 1 0 0 0,-1 0 0 0 0,0 1 0 0 0,0-1 0 0 0,-1 1 0 0 0,0 0 0 0 0,4 10 0 0 0,-2-1 0 0 0,23 53 0 0 0,-25-60 0 0 0,-1 0 0 0 0,4 16 0 0 0,0-1 0 0 0,27 70 0 0 0,-32-89 0 0 0,0 0 0 0 0,0 0 0 0 0,0 0 0 0 0,9 12 0 0 0,-7-12 0 0 0,0 0 0 0 0,-1 0 0 0 0,6 16 0 0 0,9 32 0 0 0,16 51 0 0 0,-25-75 0 0 0,-6-21 0 0 0,-1 1 0 0 0,0 0 0 0 0,0 0 0 0 0,-1 0 0 0 0,0 17 0 0 0,-1-21 0 0 0,0 1 0 0 0,0-1 0 0 0,1 1 0 0 0,-1-1 0 0 0,4 8 0 0 0,-2-8 0 0 0,-1 0 0 0 0,0 1 0 0 0,-1-1 0 0 0,1 1 0 0 0,-1 8 0 0 0,0 10 0 0 0,10 50 0 0 0,-2-10 0 0 0,-7-10 0 0 0,-2-39 0 0 0,0 1 0 0 0,4 21 0 0 0,-1-24 0 0 0,0 0 0 0 0,-1 1 0 0 0,-1-1 0 0 0,0 1 0 0 0,-4 29 0 0 0,-2-12 0 0 0,2-7 0 0 0,-2-1 0 0 0,-12 39 0 0 0,-19 24 0 0 0,26-63 0 0 0,-2-1 0 0 0,-16 27 0 0 0,-15 33 0 0 0,35-68 10 0 0,-1-1-1 0 0,0 1 1 0 0,-13 16 0 0 0,8-13 2 0 0,-11 20 1 0 0,-17 31-13 0 0,8-16 0 0 0,-61 92 0 0 0,-17 2 0 0 0,73-97 22 0 0,22-28-1 0 0,-29 31 0 0 0,-45 48-21 0 0,74-80 0 0 0,-1-2 0 0 0,0 0 0 0 0,-31 24 0 0 0,18-19 16 0 0,2 1 0 0 0,0 1 0 0 0,-31 40 0 0 0,34-37-16 0 0,-2-1 0 0 0,-52 42 0 0 0,54-47 0 0 0,0 2 0 0 0,2 0 0 0 0,-28 41 0 0 0,-14 14 0 0 0,33-43 0 0 0,11-11 0 0 0,-1-2 0 0 0,-52 45 0 0 0,60-58 0 0 0,-15 10 0 0 0,1 2 0 0 0,-42 44 0 0 0,55-51 0 0 0,-1-1 0 0 0,-1 0 0 0 0,0-1 0 0 0,0-1 0 0 0,-36 19 0 0 0,27-15 0 0 0,1 1 0 0 0,0 1 0 0 0,-42 45 0 0 0,-10 7 0 0 0,28-34 0 0 0,-61 35 0 0 0,75-50 0 0 0,6-2 0 0 0,1 2 0 0 0,-33 33 0 0 0,-4 4 0 0 0,16-22 0 0 0,34-27 0 0 0,1 0 0 0 0,-1 2 0 0 0,2 0 0 0 0,-24 28 0 0 0,31-32 0 0 0,0-1 0 0 0,-1 1 0 0 0,0-1 0 0 0,0-1 0 0 0,-1 1 0 0 0,0-2 0 0 0,0 1 0 0 0,-19 9 0 0 0,17-9 8 0 0,0 1 0 0 0,1-1 0 0 0,0 2 0 0 0,1-1 0 0 0,0 1 0 0 0,-13 18 0 0 0,1-4 0 0 0,12-14-8 0 0,-2 1 0 0 0,1-1 0 0 0,-2-1 0 0 0,1 0 0 0 0,-1-1 0 0 0,-23 12 0 0 0,19-10 0 0 0,0 1 0 0 0,1 0 0 0 0,-19 18 0 0 0,3-2 0 0 0,18-16 0 0 0,-4 2 0 0 0,-16 18 0 0 0,-57 50 64 0 0,54-51-64 0 0,1 2 0 0 0,-37 42 0 0 0,54-53 0 0 0,-28 22 0 0 0,-8 10 0 0 0,2 0 0 0 0,26-28 0 0 0,-26 33 0 0 0,-188 235 192 0 0,212-257-185 0 0,-7 9 22 0 0,-32 52-1 0 0,-127 196 228 0 0,41-65-64 0 0,133-195-159 0 0,2 2-1 0 0,-21 49 0 0 0,24-47 0 0 0,-1-1 0 0 0,-29 43-1 0 0,44-77-31 0 0,-33 49 43 0 0,1 1 0 0 0,-31 68-1 0 0,-21 102 115 0 0,54-137-121 0 0,18-52-43 0 0,7-16-5 0 0,0 0 1 0 0,0 0-1 0 0,-4 24 0 0 0,20-55-1740 0 0,-3-10 588 0 0,-1 0 0 0 0,5-51 0 0 0,-6 19 812 0 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8T06:46:46.111"/>
    </inkml:context>
    <inkml:brush xml:id="br0">
      <inkml:brushProperty name="width" value="0.1" units="cm"/>
      <inkml:brushProperty name="height" value="0.2" units="cm"/>
      <inkml:brushProperty name="color" value="#EF0C4D"/>
      <inkml:brushProperty name="tip" value="rectangle"/>
      <inkml:brushProperty name="rasterOp" value="maskPen"/>
    </inkml:brush>
  </inkml:definitions>
  <inkml:trace contextRef="#ctx0" brushRef="#br0">460 38 3057 0 0,'1'-1'118'0'0,"1"-7"452"0"0,-1 5-481 0 0,-1 1-38 0 0,-10-21 5943 0 0,-2 23-3845 0 0,10 0-1977 0 0,0-1 0 0 0,-1 1 1 0 0,1 0-1 0 0,0 0 0 0 0,-1 1 1 0 0,1-1-1 0 0,0 0 0 0 0,-1 1 0 0 0,1-1 1 0 0,-4 3-1 0 0,-6 3 897 0 0,-12 5 77 0 0,23-10-1097 0 0,0-1 0 0 0,0 0 0 0 0,-1 0 0 0 0,1 0 0 0 0,0 0 0 0 0,-1 0 0 0 0,1 0 0 0 0,0 0-1 0 0,-1 0 1 0 0,1 0 0 0 0,0-1 0 0 0,0 1 0 0 0,-1 0 0 0 0,1-1 0 0 0,0 1 0 0 0,0-1 0 0 0,0 0 0 0 0,-2 0 0 0 0,2 0 17 0 0,0 1 0 0 0,1 0-1 0 0,-1 0 1 0 0,0-1 0 0 0,0 1 0 0 0,0 0 0 0 0,0 0 0 0 0,0 0 0 0 0,0 0 0 0 0,0 0 0 0 0,0 0 0 0 0,0 0 0 0 0,1 0 0 0 0,-1 0 0 0 0,0 0 0 0 0,0 0 0 0 0,0 1 0 0 0,0-1 0 0 0,0 0 0 0 0,0 1 0 0 0,1-1 0 0 0,-1 1 0 0 0,0-1-1 0 0,0 1 1 0 0,1-1 0 0 0,-2 1 0 0 0,-22 22 653 0 0,12-12-482 0 0,-3 0 8 0 0,12-9-142 0 0,-1 0 0 0 0,1 1 0 0 0,0-1 0 0 0,-1 1 0 0 0,-3 4 0 0 0,-3 6 17 0 0,-1-1 1 0 0,0 0-1 0 0,-1-1 0 0 0,0 0 0 0 0,-24 15 1 0 0,28-20-41 0 0,-1 1 1 0 0,1 0 0 0 0,0 0 0 0 0,0 1-1 0 0,1 0 1 0 0,-12 17 0 0 0,0-7-20 0 0,16-16-53 0 0,1 0-1 0 0,-1 0 1 0 0,1 0 0 0 0,0 0 0 0 0,0 1 0 0 0,0-1-1 0 0,0 1 1 0 0,0-1 0 0 0,-2 5 0 0 0,-13 27 58 0 0,12-26-32 0 0,0 1 0 0 0,1 0 0 0 0,-5 15 0 0 0,5-11-8 0 0,2 1 0 0 0,0 0 0 0 0,1 0 0 0 0,0 0 0 0 0,1 0 0 0 0,3 24 0 0 0,-2-29-14 0 0,2 1-1 0 0,-1-1 1 0 0,1 0 0 0 0,1 0 0 0 0,8 16 0 0 0,-7-15 2 0 0,-1 1 0 0 0,1-1 1 0 0,4 21-1 0 0,-8-27-10 0 0,0 0 1 0 0,0 0-1 0 0,0 0 0 0 0,0 0 1 0 0,1 0-1 0 0,-1 0 1 0 0,1 0-1 0 0,0 0 0 0 0,0-1 1 0 0,1 1-1 0 0,-1-1 1 0 0,1 0-1 0 0,-1 1 0 0 0,1-1 1 0 0,0-1-1 0 0,5 5 1 0 0,-4-4 1 0 0,1 2 0 0 0,-1-1 1 0 0,1 0-1 0 0,-1 1 0 0 0,-1 0 1 0 0,1 0-1 0 0,4 8 0 0 0,-4-7 5 0 0,-1 0 0 0 0,1-1 0 0 0,0 1 0 0 0,1-1 0 0 0,-1 0 1 0 0,8 5-1 0 0,-7-6 10 0 0,0 0 0 0 0,0-1 1 0 0,0 0-1 0 0,0-1 0 0 0,1 1 1 0 0,-1-1-1 0 0,1 0 0 0 0,0 0 1 0 0,0 0-1 0 0,0-1 0 0 0,-1 0 1 0 0,1 0-1 0 0,10-1 0 0 0,-13 1-8 0 0,0-1 1 0 0,0 0-1 0 0,0 1 0 0 0,-1 0 0 0 0,1 0 0 0 0,0-1 0 0 0,-1 2 0 0 0,1-1 0 0 0,-1 0 0 0 0,5 3 1 0 0,-6-3-5 0 0,1 0 1 0 0,0 0 0 0 0,0 1-1 0 0,0-2 1 0 0,0 1 0 0 0,0 0 0 0 0,0 0-1 0 0,0-1 1 0 0,0 1 0 0 0,0-1 0 0 0,0 1-1 0 0,0-1 1 0 0,1 0 0 0 0,-1 0-1 0 0,0 0 1 0 0,0 0 0 0 0,0 0 0 0 0,0 0-1 0 0,4-2 1 0 0,33-15-10 0 0,-33 14 0 0 0,1-1 0 0 0,-1 1 0 0 0,1 1 0 0 0,0-1 0 0 0,0 1 0 0 0,0 0 0 0 0,0 1 0 0 0,14-2 0 0 0,-14 2 9 0 0,1 0 0 0 0,-1 0 0 0 0,1-1 0 0 0,-1 0 0 0 0,0-1 0 0 0,1 0 0 0 0,-1 0 0 0 0,0 0 0 0 0,12-9 0 0 0,-7 5 10 0 0,22-10 0 0 0,30 2 45 0 0,-60 13-54 0 0,-1 0 0 0 0,1 0 0 0 0,-1-1 0 0 0,1 1 0 0 0,5-6 0 0 0,-6 5-2 0 0,0 1 1 0 0,0-1-1 0 0,0 1 1 0 0,0 0-1 0 0,1 0 1 0 0,-1 0 0 0 0,5-2-1 0 0,-1 0-3 0 0,-1 1 1 0 0,1-1-1 0 0,-1-1 0 0 0,0 1 0 0 0,-1-1 1 0 0,1 0-1 0 0,-1 0 0 0 0,0-1 0 0 0,5-7 0 0 0,10-9 7 0 0,-12 14-12 0 0,-1 0 0 0 0,0-1 0 0 0,-1 0 0 0 0,0 0 0 0 0,-1 0 0 0 0,0-1 0 0 0,6-14 0 0 0,-10 19 0 0 0,0 0 0 0 0,0 1 0 0 0,-1-1 0 0 0,1-8 0 0 0,1-13 0 0 0,17-39 0 0 0,-18 61 0 0 0,-1 1 0 0 0,1 0 0 0 0,-1 0 0 0 0,0-1 0 0 0,0 1 0 0 0,-1 0 0 0 0,1 0 0 0 0,-1-1 0 0 0,1 1 0 0 0,-1 0 0 0 0,0 0 0 0 0,-2-4 0 0 0,1 3 0 0 0,1-1 0 0 0,0 1 0 0 0,0-1 0 0 0,0 0 0 0 0,0-6 0 0 0,1 0 0 0 0,0 3 0 0 0,0-1 0 0 0,0 1 0 0 0,-3-11 0 0 0,2 16 0 0 0,0-1 0 0 0,0 1 0 0 0,0 0 0 0 0,0 0 0 0 0,-1 0 0 0 0,1 0 0 0 0,-1 0 0 0 0,0 0 0 0 0,0 1 0 0 0,0-1 0 0 0,-4-3 0 0 0,-42-48 128 0 0,43 49-115 0 0,0 2 0 0 0,0-1 0 0 0,0 0-1 0 0,-6-2 1 0 0,6 3 0 0 0,-1 0 0 0 0,1-1 0 0 0,0 0-1 0 0,-5-4 1 0 0,6 4 2 0 0,1 1-1 0 0,-1 0 1 0 0,0 0 0 0 0,0 0-1 0 0,0 1 1 0 0,0-1 0 0 0,0 1-1 0 0,-8-3 1 0 0,1 2 29 0 0,1 1 0 0 0,-19-3 0 0 0,25 4-34 0 0,0 0 0 0 0,0 0 0 0 0,0 0-1 0 0,0-1 1 0 0,0 0 0 0 0,1 1 0 0 0,-1-2-1 0 0,1 1 1 0 0,-1 0 0 0 0,-3-4 0 0 0,4 3 0 0 0,0 1 0 0 0,-1-1 0 0 0,1 1 0 0 0,-1 0 0 0 0,0 0 0 0 0,0 0 0 0 0,0 0 0 0 0,0 1 0 0 0,-5-2 0 0 0,7 3-5 0 0,-1 0-1 0 0,0 0 0 0 0,0 1 0 0 0,0-1 1 0 0,0 0-1 0 0,0 1 0 0 0,1 0 1 0 0,-1 0-1 0 0,0 0 0 0 0,-2 1 1 0 0,2-1 0 0 0,1 0 0 0 0,-1 0 1 0 0,1 0-1 0 0,-1 0 1 0 0,1-1-1 0 0,-1 1 0 0 0,0-1 1 0 0,1 0-1 0 0,-1 0 0 0 0,0 0 1 0 0,0 0-1 0 0,-2 0 1 0 0,-8-5 11 0 0,12 4-34 0 0,0 0-1 0 0,0 1 0 0 0,0-1 1 0 0,0 1-1 0 0,-1-1 1 0 0,1 1-1 0 0,0 0 0 0 0,0-1 1 0 0,-1 1-1 0 0,1 0 0 0 0,0 0 1 0 0,0 0-1 0 0,-1 0 1 0 0,1 0-1 0 0,0 0 0 0 0,0 0 1 0 0,-1 0-1 0 0,1 1 0 0 0,-2-1 1 0 0,-28 9-1494 0 0,26-9 1031 0 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8T06:55:03.916"/>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16 25 2304 0 0,'-5'1'-118'0'0,"-2"2"-159"0"0,7-3 279 0 0,-1 0 0 0 0,1 0 1 0 0,0 0-1 0 0,0 0 0 0 0,0 0 1 0 0,0 0-1 0 0,0 0 0 0 0,0 0 1 0 0,0 0-1 0 0,0 0 0 0 0,0 0 0 0 0,0 0 1 0 0,0 0-1 0 0,0 0 0 0 0,-1 0 1 0 0,1 0-1 0 0,0 0 0 0 0,0 0 1 0 0,0 0-1 0 0,0 0 0 0 0,0 0 0 0 0,0 0 1 0 0,0 0-1 0 0,0 0 0 0 0,0 0 1 0 0,0 0-1 0 0,0 0 0 0 0,-1 0 1 0 0,1 0-1 0 0,0 0 0 0 0,0 0 1 0 0,0 0-1 0 0,0 0 0 0 0,0 0 0 0 0,0 0 1 0 0,0 0-1 0 0,0 0 0 0 0,0-1 1 0 0,0 1-1 0 0,0 0 0 0 0,0 0 1 0 0,0 0-1 0 0,0 0 0 0 0,0 0 0 0 0,0 0 1 0 0,0 0-1 0 0,0 0 0 0 0,0 0 1 0 0,0 0-1 0 0,0 0 0 0 0,0-1 1 0 0,0 1-1 0 0,0 0 0 0 0,0 0 0 0 0,0 0 1 0 0,4-18 7 0 0,-3 11-10 0 0,-2 5 0 0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8T06:55:05.506"/>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467 159 7834 0 0,'1'-24'1488'0'0,"-1"20"-1357"0"0,1 0 1 0 0,-1 1-1 0 0,0-1 1 0 0,0 0-1 0 0,-1 0 1 0 0,1 1-1 0 0,-1-1 0 0 0,0 1 1 0 0,1-1-1 0 0,-2 0 1 0 0,-1-5-1 0 0,1 7-28 0 0,1-1-1 0 0,-1 1 0 0 0,0 0 1 0 0,0 0-1 0 0,1 0 1 0 0,-2 0-1 0 0,1 0 0 0 0,0 0 1 0 0,0 0-1 0 0,0 1 1 0 0,-1-1-1 0 0,1 1 0 0 0,-1-1 1 0 0,1 1-1 0 0,-1 0 1 0 0,-3-1-1 0 0,-1-1 55 0 0,-1 0 0 0 0,1-1 1 0 0,0 0-1 0 0,-9-7 0 0 0,12 8-50 0 0,-1 0-1 0 0,1 0 1 0 0,-1 0-1 0 0,1 0 1 0 0,-1 1-1 0 0,0 0 1 0 0,0 0-1 0 0,0 0 1 0 0,0 0 0 0 0,0 1-1 0 0,-1 0 1 0 0,-7 0-1 0 0,3 1 157 0 0,0 1-1 0 0,0 1 0 0 0,0 0 1 0 0,0 0-1 0 0,0 1 1 0 0,1 0-1 0 0,-1 1 1 0 0,-12 7-1 0 0,-70 44 738 0 0,92-54-993 0 0,-8 5 30 0 0,0 0 1 0 0,0 1-1 0 0,0 0 0 0 0,1 0 1 0 0,0 1-1 0 0,1 0 0 0 0,0 0 1 0 0,0 0-1 0 0,1 1 0 0 0,0 0 1 0 0,-8 19-1 0 0,3-10-309 0 0,8-14 210 0 0,-1 1 0 0 0,1 0 0 0 0,-4 10 0 0 0,5-14 85 0 0,1 0 1 0 0,0 1-1 0 0,0-1 0 0 0,-1 0 0 0 0,1 1 0 0 0,0-1 1 0 0,0 0-1 0 0,0 1 0 0 0,1-1 0 0 0,-1 0 0 0 0,0 1 0 0 0,0-1 1 0 0,1 0-1 0 0,-1 1 0 0 0,1-1 0 0 0,-1 0 0 0 0,1 0 1 0 0,0 1-1 0 0,1 1 0 0 0,40 61 528 0 0,-39-60-560 0 0,0 0 0 0 0,-1 0 0 0 0,0 1 0 0 0,0-1-1 0 0,0 1 1 0 0,2 6 0 0 0,-3-7 25 0 0,0 0 0 0 0,0 0 1 0 0,1 0-1 0 0,0-1 0 0 0,0 1 0 0 0,0 0 0 0 0,0-1 0 0 0,3 5 0 0 0,-2-6 20 0 0,-1 0 0 0 0,0 0 0 0 0,1-1 0 0 0,0 1-1 0 0,-1-1 1 0 0,1 0 0 0 0,0 1 0 0 0,0-1 0 0 0,-1 0 0 0 0,1 0 0 0 0,4 0 0 0 0,37 3 567 0 0,-17-2-421 0 0,29 8-72 0 0,-39-6-46 0 0,0-1 0 0 0,1 0 0 0 0,-1-2 0 0 0,0 0 0 0 0,18-1 0 0 0,-20-2-8 0 0,0 0 0 0 0,20-6 0 0 0,-28 6-47 0 0,0 0 1 0 0,0-1-1 0 0,0 0 1 0 0,-1-1-1 0 0,1 0 1 0 0,10-7 0 0 0,3-5 70 0 0,-4 5-62 0 0,27-27 1 0 0,-39 33 13 0 0,1-1 0 0 0,0 0 1 0 0,-1 0-1 0 0,0 0 0 0 0,-1 0 1 0 0,1-1-1 0 0,-1 1 0 0 0,4-13 1 0 0,-2 4 17 0 0,-1 2 9 0 0,6-26 0 0 0,-9 35-55 0 0,-1 1-1 0 0,1 0 1 0 0,-1-1-1 0 0,0 1 0 0 0,0 0 1 0 0,0-1-1 0 0,-1 1 0 0 0,1 0 1 0 0,-1-1-1 0 0,0 1 1 0 0,0 0-1 0 0,0 0 0 0 0,-2-4 1 0 0,2 5-4 0 0,-1 0 0 0 0,1 0 0 0 0,-1 0 0 0 0,0 1 0 0 0,0-1 0 0 0,1 1 0 0 0,-1-1 0 0 0,0 1 0 0 0,0 0 0 0 0,0 0 0 0 0,-1-1 0 0 0,1 2 0 0 0,-4-3 0 0 0,-36-7 0 0 0,25 7 0 0 0,-4-2 109 0 0,-1 1-1 0 0,0 1 1 0 0,0 1 0 0 0,0 1 0 0 0,-37 3 0 0 0,51-1-331 0 0,0 0-1 0 0,0 1 1 0 0,0 0 0 0 0,-16 6-1 0 0,23-7 8 0 0,-1 0 0 0 0,0 0 0 0 0,0 0-1 0 0,0 0 1 0 0,1 0 0 0 0,-1 1 0 0 0,1-1-1 0 0,-1 0 1 0 0,1 1 0 0 0,-1-1-1 0 0,-1 3 1 0 0,3-3 25 0 0,-1 0 1 0 0,1 0-1 0 0,-1 0 0 0 0,1 1 1 0 0,0-1-1 0 0,-1 0 0 0 0,1 0 1 0 0,0 0-1 0 0,0 0 0 0 0,0 0 0 0 0,0 1 1 0 0,0-1-1 0 0,0 0 0 0 0,0 0 1 0 0,0 0-1 0 0,1 1 0 0 0,-1-1 1 0 0,0 0-1 0 0,1 0 0 0 0,-1 0 0 0 0,1 1 1 0 0,5 20-2895 0 0,-4-11 2508 0 0</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8T06:55:22.528"/>
    </inkml:context>
    <inkml:brush xml:id="br0">
      <inkml:brushProperty name="width" value="0.2" units="cm"/>
      <inkml:brushProperty name="height" value="0.4" units="cm"/>
      <inkml:brushProperty name="color" value="#FF2500"/>
      <inkml:brushProperty name="tip" value="rectangle"/>
      <inkml:brushProperty name="rasterOp" value="maskPen"/>
    </inkml:brush>
  </inkml:definitions>
  <inkml:trace contextRef="#ctx0" brushRef="#br0">83 706 1376 0 0,'-3'0'158'0'0,"0"1"-1"0"0,1-1 0 0 0,-1 1 1 0 0,1 0-1 0 0,-1 0 0 0 0,1 0 1 0 0,-1 0-1 0 0,1 0 0 0 0,-1 0 1 0 0,1 1-1 0 0,0-1 0 0 0,0 1 1 0 0,0-1-1 0 0,-3 3 0 0 0,3-1 89 0 0,-1-1 0 0 0,1 0-1 0 0,-1 0 1 0 0,0-1-1 0 0,-27-1 6334 0 0,30-1-6495 0 0,20-22 1890 0 0,-14 16-1741 0 0,26-33 335 0 0,33-58 0 0 0,19-48 505 0 0,56-86 846 0 0,-119 203-1752 0 0,0-1-107 0 0,1 1 0 0 0,1 0-1 0 0,39-36 1 0 0,-62 65-58 0 0,1 0 0 0 0,-1-1 0 0 0,1 1 0 0 0,-1-1-1 0 0,1 1 1 0 0,-1 0 0 0 0,1-1 0 0 0,-1 1 0 0 0,1 0 0 0 0,-1-1 0 0 0,1 1 0 0 0,-1 0 0 0 0,1 0 0 0 0,-1 0-1 0 0,1-1 1 0 0,-1 1 0 0 0,2 0 0 0 0,-2 0 6 0 0,0 1 1 0 0,1-1-1 0 0,-1 0 0 0 0,0 0 1 0 0,0 0-1 0 0,0 1 0 0 0,0-1 0 0 0,0 0 1 0 0,1 0-1 0 0,-1 0 0 0 0,0 1 0 0 0,0-1 1 0 0,0 0-1 0 0,0 0 0 0 0,0 1 1 0 0,0-1-1 0 0,0 0 0 0 0,0 0 0 0 0,0 1 1 0 0,0-1-1 0 0,0 0 0 0 0,0 0 0 0 0,0 1 1 0 0,0-1-1 0 0,0 0 0 0 0,0 0 0 0 0,0 1 1 0 0,-9 20 361 0 0,-69 79 144 0 0,50-66-282 0 0,-33 48 1 0 0,-53 125 664 0 0,27-47-871 0 0,87-160-26 0 0,-62 111 153 0 0,51-87-107 0 0,1-1 0 0 0,-14 48 0 0 0,21-61-46 0 0,3-10 0 0 0,0 1 0 0 0,0-1 0 0 0,0 0 0 0 0,0 0 0 0 0,0 0 0 0 0,0 0 0 0 0,0 1 0 0 0,0-1 0 0 0,0 0 0 0 0,0 0 0 0 0,0 0 0 0 0,-1 0 0 0 0,1 0 0 0 0,0 1 0 0 0,0-1 0 0 0,0 0 0 0 0,0 0 0 0 0,0 0 0 0 0,0 0 0 0 0,0 0 0 0 0,-1 0 0 0 0,1 0 0 0 0,0 1 0 0 0,0-1 0 0 0,0 0 0 0 0,0 0 0 0 0,0 0 0 0 0,-1 0 0 0 0,1 0 0 0 0,0 0 0 0 0,0 0 0 0 0,0 0 0 0 0,0 0 0 0 0,-1 0 0 0 0,1 0 0 0 0,0 0 0 0 0,0 0 0 0 0,0 0 0 0 0,0 0 0 0 0,-1 0 0 0 0,1 0 0 0 0,0 0 0 0 0,0 0 0 0 0,0 0 0 0 0,0 0 0 0 0,-1 0 0 0 0,1 0 0 0 0,0-1 0 0 0,0 0-11 0 0,0 1-46 0 0,2-4-81 0 0,38-42-284 0 0</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08:42.895"/>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81 487 2272 0 0,'2'0'96'0'0,"-2"0"-80"0"0,0 0 0 0 0,0 0-1 0 0,0 0 1 0 0,0 0 0 0 0,0-1-1 0 0,0 1 1 0 0,0 0 0 0 0,1 0-1 0 0,-1 0 1 0 0,0 0 0 0 0,0 0-1 0 0,0 0 1 0 0,0 0 0 0 0,0 0-1 0 0,0 0 1 0 0,0-1 0 0 0,0 1-1 0 0,0 0 1 0 0,0 0 0 0 0,0 0-1 0 0,0 0 1 0 0,0 0 0 0 0,0 0-1 0 0,0 0 1 0 0,0-1 0 0 0,0 1-1 0 0,0 0 1 0 0,0 0 0 0 0,0 0-1 0 0,0 0 1 0 0,0 0 0 0 0,0 0-1 0 0,0-1 1 0 0,0 1-1 0 0,0 0 1 0 0,0 0 0 0 0,0 0-1 0 0,0 0 1 0 0,0 0 0 0 0,0 0-1 0 0,0 0 1 0 0,0 0 0 0 0,0-1-1 0 0,-1 1 1 0 0,1 0 0 0 0,0 0-1 0 0,0 0 1 0 0,0 0 0 0 0,0 0-1 0 0,-2-1 65 0 0,1 1-1 0 0,0-1 0 0 0,-1 1 0 0 0,1 0 0 0 0,0-1 1 0 0,-1 1-1 0 0,1 0 0 0 0,-1 0 0 0 0,1 0 0 0 0,-1 0 1 0 0,1 0-1 0 0,0 0 0 0 0,-1 0 0 0 0,1 0 0 0 0,-1 1 1 0 0,1-1-1 0 0,0 0 0 0 0,-1 1 0 0 0,1 0 0 0 0,0-1 1 0 0,-1 1-1 0 0,1 0 0 0 0,0-1 0 0 0,0 1 1 0 0,0 0-1 0 0,0 0 0 0 0,-2 2 0 0 0,-6 5 650 0 0,-14 15 872 0 0,22-21-1415 0 0,0-1-1 0 0,0 1 1 0 0,0 0 0 0 0,0-1-1 0 0,0 1 1 0 0,0 0 0 0 0,0 0-1 0 0,0 0 1 0 0,1-1 0 0 0,-1 1-1 0 0,1 0 1 0 0,-1 0 0 0 0,1 2-1 0 0,0-1 62 0 0,1-1 0 0 0,-1 0 0 0 0,1 1 0 0 0,0-1 0 0 0,0 0 0 0 0,0 0-1 0 0,0 1 1 0 0,0-1 0 0 0,0 0 0 0 0,3 3 0 0 0,-3-4-146 0 0,0 0-1 0 0,0 1 1 0 0,-1-1 0 0 0,1 0-1 0 0,0 0 1 0 0,0 0 0 0 0,0 0-1 0 0,0-1 1 0 0,0 1 0 0 0,1 0-1 0 0,-1 0 1 0 0,0-1 0 0 0,0 1-1 0 0,0 0 1 0 0,1-1 0 0 0,-1 1-1 0 0,0-1 1 0 0,1 0 0 0 0,2 1-1 0 0,17-8-4 0 0,-20 7-67 0 0,1-1-1 0 0,-1 0 1 0 0,0 1 0 0 0,1-1 0 0 0,-1 0-1 0 0,1 1 1 0 0,-1 0 0 0 0,1-1 0 0 0,-1 1 0 0 0,1 0-1 0 0,-1 0 1 0 0,1 0 0 0 0,-1 0 0 0 0,1 0-1 0 0,-1 0 1 0 0,1 0 0 0 0,-1 1 0 0 0,1-1-1 0 0,-1 0 1 0 0,1 1 0 0 0,-1-1 0 0 0,1 1-1 0 0,-1 0 1 0 0,1-1 0 0 0,-1 1 0 0 0,2 2-1 0 0,-1-2 27 0 0,-1 0-1 0 0,1 0 1 0 0,-1 1 0 0 0,1-1-1 0 0,0 0 1 0 0,0-1-1 0 0,-1 1 1 0 0,1 0-1 0 0,0 0 1 0 0,0-1-1 0 0,0 1 1 0 0,0-1-1 0 0,0 0 1 0 0,0 1-1 0 0,0-1 1 0 0,0 0-1 0 0,0 0 1 0 0,0 0-1 0 0,-1-1 1 0 0,1 1-1 0 0,4-1 1 0 0,-1-1-32 0 0,1-1 0 0 0,0 0 0 0 0,-1 0 1 0 0,0 0-1 0 0,8-7 0 0 0,-13 10-23 0 0,5-4 9 0 0,0 1 0 0 0,0 0 0 0 0,1 0 0 0 0,8-4-1 0 0,-11 6 4 0 0,-1 0 1 0 0,1 0-1 0 0,-1 1 0 0 0,1 0 0 0 0,0-1 0 0 0,-1 1 0 0 0,1 0 0 0 0,-1 0 0 0 0,1 0 0 0 0,0 1 0 0 0,-1-1 1 0 0,1 1-1 0 0,2 0 0 0 0,5 1 120 0 0,-1-1 1 0 0,1 0-1 0 0,-1 0 1 0 0,1-1-1 0 0,-1-1 1 0 0,1 1-1 0 0,13-4 1 0 0,27-1-20 0 0,-43 5 9 0 0,0-1-1 0 0,-1 0 1 0 0,1 0 0 0 0,-1-1-1 0 0,1 1 1 0 0,-1-2-1 0 0,0 1 1 0 0,10-5-1 0 0,11-5-92 0 0,-25 12-27 0 0,0-1 0 0 0,0 1-1 0 0,0 0 1 0 0,0 0 0 0 0,0 0 0 0 0,0 0-1 0 0,0 0 1 0 0,0 0 0 0 0,0 0 0 0 0,0 1-1 0 0,0-1 1 0 0,0 1 0 0 0,3 1-1 0 0,-2-1 4 0 0,0-1 0 0 0,-1 1 0 0 0,1 0 0 0 0,0-1 0 0 0,0 1 0 0 0,0-1 0 0 0,4 0 0 0 0,1 0-5 0 0,-1-1 0 0 0,0 2 0 0 0,0-1 0 0 0,9 3 0 0 0,-9-2 0 0 0,-1 0 0 0 0,1 0 0 0 0,-1-1 0 0 0,1 0 0 0 0,11-1 0 0 0,24-4 313 0 0,-28 3-114 0 0,1 1-1 0 0,-1-2 0 0 0,1 0 0 0 0,14-6 1 0 0,-25 8-199 0 0,-1 0 0 0 0,0 0 0 0 0,0 0 0 0 0,0 0 0 0 0,1 1 0 0 0,-1 0 0 0 0,0-1 0 0 0,1 1 0 0 0,-1 0 0 0 0,4 1 0 0 0,0 0 0 0 0,1 1 0 0 0,-1 1 0 0 0,8 2 0 0 0,-11-3 0 0 0,2 0 0 0 0,-1 0 0 0 0,1 0 0 0 0,0 0 0 0 0,0 0 0 0 0,0-1 0 0 0,0 0 0 0 0,0 0 0 0 0,1-1 0 0 0,-1 0 0 0 0,0 0 0 0 0,0 0 0 0 0,0-1 0 0 0,0 0 0 0 0,7-2 0 0 0,62-17 0 0 0,-65 17 32 0 0,-1 1 1 0 0,0 1 0 0 0,1-1-1 0 0,-1 2 1 0 0,1-1 0 0 0,-1 1-1 0 0,1 1 1 0 0,-1 0 0 0 0,1 0-1 0 0,-1 0 1 0 0,16 6 0 0 0,-18-6 86 0 0,0 0 1 0 0,0 0 0 0 0,0-1 0 0 0,-1 0-1 0 0,9-1 1 0 0,22 1-158 0 0,-28 0 38 0 0,-1 0 0 0 0,0-1 0 0 0,0 0 0 0 0,1 0 0 0 0,-1-1 0 0 0,12-3 0 0 0,12-3 0 0 0,51-3 0 0 0,-69 9 0 0 0,-1 0 0 0 0,0-1 0 0 0,15-6 0 0 0,-17 5 0 0 0,0 1 0 0 0,0 0 0 0 0,1 1 0 0 0,-1 0 0 0 0,15-1 0 0 0,62 7 0 0 0,-85-4 0 0 0,1 1 0 0 0,-1-1 0 0 0,0 1 0 0 0,1 0 0 0 0,-1 0 0 0 0,5 2 0 0 0,-6-2 0 0 0,1 0 0 0 0,-1 0 0 0 0,0-1 0 0 0,1 1 0 0 0,-1 0 0 0 0,1-1 0 0 0,-1 1 0 0 0,1-1 0 0 0,-1 0 0 0 0,1 0 0 0 0,-1 0 0 0 0,1 0 0 0 0,-1-1 0 0 0,4 0 0 0 0,15-5 0 0 0,4-2 0 0 0,30-5 0 0 0,-33 9 0 0 0,24-9 0 0 0,-19 4 0 0 0,-22 9 0 0 0,1-1 0 0 0,-1 1 0 0 0,1 0 0 0 0,0 0 0 0 0,-1 0 0 0 0,1 1 0 0 0,0 0 0 0 0,8 2 0 0 0,-6-1 0 0 0,1 0 0 0 0,13 0 0 0 0,-14-2 0 0 0,-1 1 0 0 0,0-1 0 0 0,0 2 0 0 0,1-1 0 0 0,-1 1 0 0 0,0 0 0 0 0,8 3 0 0 0,-9-3 35 0 0,1 0 1 0 0,0-1 0 0 0,0 0-1 0 0,0-1 1 0 0,-1 0-1 0 0,1 0 1 0 0,0 0 0 0 0,9-2-1 0 0,-5 1 18 0 0,0 0 1 0 0,12 1-1 0 0,-11 1-53 0 0,1-1 0 0 0,0 0 0 0 0,0-1 0 0 0,0-1 0 0 0,20-4 0 0 0,-25 5 0 0 0,-1 1 0 0 0,0 0 0 0 0,0 0 0 0 0,1 1 0 0 0,-1-1 0 0 0,0 2 0 0 0,9 2 0 0 0,5 0 0 0 0,28 9 0 0 0,-39-9 0 0 0,0-1 0 0 0,0-1 0 0 0,0 0 0 0 0,1 0 0 0 0,12 0 0 0 0,1-1 0 0 0,27 5 0 0 0,-34-3 0 0 0,0-1 0 0 0,1-1 0 0 0,31-2 0 0 0,5-4 0 0 0,-23 3 0 0 0,0-1 0 0 0,50-13 0 0 0,-53 8 0 0 0,1 2 0 0 0,0 1 0 0 0,0 2 0 0 0,52-1 0 0 0,-39 3 0 0 0,-25 0 0 0 0,0 0 0 0 0,0 2 0 0 0,32 4 0 0 0,-39-3 0 0 0,-1-1 0 0 0,1 0 0 0 0,0-1 0 0 0,0 0 0 0 0,13-1 0 0 0,49-12 0 0 0,-6 0 0 0 0,6-1 0 0 0,-6 0 0 0 0,-58 13 0 0 0,0 1 0 0 0,0 0 0 0 0,-1 1 0 0 0,1 0 0 0 0,0 0 0 0 0,0 0 0 0 0,0 1 0 0 0,11 4 0 0 0,-8-2 0 0 0,1-1 0 0 0,17 3 0 0 0,-2-5 0 0 0,-1-1 0 0 0,1-1 0 0 0,30-6 0 0 0,-10-1 0 0 0,-30 4 0 0 0,0 2 0 0 0,28-2 0 0 0,-19 2 0 0 0,0 0 0 0 0,0-2 0 0 0,32-9 0 0 0,-28 6 0 0 0,55-6 0 0 0,-74 12 0 0 0,6 0 11 0 0,1 0 0 0 0,-1 0 0 0 0,1 2 0 0 0,-1 0 1 0 0,31 7-1 0 0,-34-6 72 0 0,0 0 1 0 0,-1-1-1 0 0,1 0 1 0 0,0-2 0 0 0,0 1-1 0 0,14-3 1 0 0,-26 2-72 0 0,8 0-12 0 0,0-1 0 0 0,-1-1 0 0 0,15-5 0 0 0,5-2 0 0 0,8 2 0 0 0,-26 6 0 0 0,1 0 0 0 0,-1-1 0 0 0,0 0 0 0 0,-1-1 0 0 0,18-9 0 0 0,1-2 0 0 0,46-19 0 0 0,-56 26 0 0 0,-3 2 0 0 0,1 1 0 0 0,0 0 0 0 0,0 1 0 0 0,0 0 0 0 0,29-1 0 0 0,-32 3 0 0 0,0 0 0 0 0,24-8 0 0 0,-23 5 0 0 0,30-4 0 0 0,61 7 0 0 0,-98 1 0 0 0,-1-1 0 0 0,1 0 0 0 0,-1-1 0 0 0,0 0 0 0 0,0 0 0 0 0,0-1 0 0 0,6-3 0 0 0,19-10 0 0 0,15-8 0 0 0,-45 25 0 0 0,-1 0 0 0 0,0-1 0 0 0,1 1 0 0 0,-1 0 0 0 0,1-1 0 0 0,-1 1 0 0 0,0 0 0 0 0,1 0 0 0 0,-1 0 0 0 0,1 1 0 0 0,-1-1 0 0 0,1 0 0 0 0,-1 0 0 0 0,0 1 0 0 0,1-1 0 0 0,-1 1 0 0 0,3 0 0 0 0,17 4 0 0 0,0-5 0 0 0,39-5 0 0 0,-34 4 0 0 0,-21 1 0 0 0,-1 0 0 0 0,0 0 0 0 0,1-1 0 0 0,-1 1 0 0 0,0-1 0 0 0,0 0 0 0 0,1 0 0 0 0,5-3 0 0 0,-8 4 0 0 0,-1-1 0 0 0,1 1 0 0 0,0 0 0 0 0,-1 0 0 0 0,1-1 0 0 0,0 1 0 0 0,-1 0 0 0 0,1 0 0 0 0,0 1 0 0 0,-1-1 0 0 0,1 0 0 0 0,0 0 0 0 0,-1 1 0 0 0,1-1 0 0 0,0 1 0 0 0,1 1 0 0 0,-1-2 0 0 0,0 1 0 0 0,-1 0 0 0 0,1-1 0 0 0,0 1 0 0 0,0-1 0 0 0,0 0 0 0 0,-1 0 0 0 0,1 1 0 0 0,0-1 0 0 0,0 0 0 0 0,0-1 0 0 0,3 1 0 0 0,14-5 0 0 0,-16 4 0 0 0,1 0 0 0 0,-1 1 0 0 0,0-1 0 0 0,1-1 0 0 0,-1 1 0 0 0,0 0 0 0 0,0-1 0 0 0,1 0 0 0 0,-1 0 0 0 0,2-2 0 0 0,43-34 0 0 0,-47 37 0 0 0,5 3 0 0 0,-4-1 0 0 0,0-1 0 0 0,0 1 0 0 0,-1 0 0 0 0,1-1 0 0 0,0 1 0 0 0,0-1 0 0 0,0 0 0 0 0,0 1 0 0 0,0-1 0 0 0,-1 0 0 0 0,1 0 0 0 0,0-1 0 0 0,0 1 0 0 0,0 0 0 0 0,0 0 0 0 0,0-1 0 0 0,-1 0 0 0 0,1 1 0 0 0,0-1 0 0 0,2-1 0 0 0,3 0 0 0 0,1 0 0 0 0,0 0 0 0 0,14-1 0 0 0,-13 2 0 0 0,-1 0 0 0 0,0-1 0 0 0,12-3 0 0 0,-13 2 0 0 0,-1 1 0 0 0,1 0 0 0 0,0 0 0 0 0,0 1 0 0 0,0 0 0 0 0,14-1 0 0 0,-9 0 0 0 0,-11 2 0 0 0,1-1 0 0 0,-1 1 0 0 0,1 0 0 0 0,-1-1 0 0 0,0 1 0 0 0,1 0 0 0 0,-1 0 0 0 0,1 0 0 0 0,-1 0 0 0 0,0 0 0 0 0,1 0 0 0 0,-1 0 0 0 0,1 1 0 0 0,-1-1 0 0 0,0 0 0 0 0,3 2 0 0 0,-4 2 0 0 0,-1 6-27 0 0,-1-8-106 0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08:51.762"/>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40 24 1840 0 0,'1'-2'178'0'0,"0"0"-1"0"0,0 0 0 0 0,0 0 0 0 0,0 1 0 0 0,1-1 0 0 0,-1 1 1 0 0,1-1-1 0 0,-1 1 0 0 0,1-1 0 0 0,0 1 0 0 0,-1 0 1 0 0,1 0-1 0 0,4-2 0 0 0,-16 22 1017 0 0,-5-6-423 0 0,11-10-271 0 0,0-1 1 0 0,1 1-1 0 0,-1 0 0 0 0,1 1 1 0 0,0-1-1 0 0,0 0 1 0 0,0 1-1 0 0,1 0 0 0 0,-1-1 1 0 0,1 1-1 0 0,-3 6 1 0 0,5-9-445 0 0,0 0 1 0 0,0 0-1 0 0,0 1 1 0 0,1-1 0 0 0,-1 0-1 0 0,0 0 1 0 0,0 0-1 0 0,1 0 1 0 0,-1 0-1 0 0,1 0 1 0 0,-1 0 0 0 0,1 0-1 0 0,-1 0 1 0 0,1 0-1 0 0,1 2 1 0 0,-1-2 102 0 0,0 0 1 0 0,0 0-1 0 0,-1 1 0 0 0,1-1 0 0 0,0 1 1 0 0,-1-1-1 0 0,1 0 0 0 0,-1 1 0 0 0,1-1 1 0 0,-1 1-1 0 0,1 1 0 0 0,-1-2-85 0 0,1 0-1 0 0,-1 0 0 0 0,1 0 1 0 0,0 0-1 0 0,-1 0 1 0 0,1 0-1 0 0,0 0 0 0 0,0 0 1 0 0,-1-1-1 0 0,1 1 1 0 0,0 0-1 0 0,0-1 0 0 0,0 1 1 0 0,0-1-1 0 0,0 1 1 0 0,0-1-1 0 0,0 1 0 0 0,0-1 1 0 0,2 1-1 0 0,-1-1 35 0 0,-1 1 0 0 0,1 0 0 0 0,0 0 1 0 0,-1 0-1 0 0,1 0 0 0 0,0 0 0 0 0,-1 0 0 0 0,3 2 0 0 0,0 4 80 0 0,-1 0 1 0 0,0-1-1 0 0,0 1 1 0 0,0 0 0 0 0,-1 1-1 0 0,0-1 1 0 0,-1 0-1 0 0,2 8 1 0 0,3 17 212 0 0,-1-19-308 0 0,0 1 0 0 0,1-1 0 0 0,0 0 0 0 0,10 14 0 0 0,-13-21-23 0 0,0-2-26 0 0,-1 0 0 0 0,1-1-1 0 0,-1 1 1 0 0,0 0 0 0 0,-1 0-1 0 0,1 0 1 0 0,-1 1-1 0 0,1-1 1 0 0,-1 0 0 0 0,-1 0-1 0 0,1 1 1 0 0,0 7-1 0 0,-1-10 5 0 0,0 0 0 0 0,0 0 0 0 0,0-1-1 0 0,1 1 1 0 0,-1 0 0 0 0,1 0 0 0 0,-1 0-1 0 0,1 0 1 0 0,0 0 0 0 0,0 0 0 0 0,0-1-1 0 0,0 1 1 0 0,0 0 0 0 0,2 2 0 0 0,22 18-18 0 0,-21-19-34 0 0,0-1 0 0 0,0 1 0 0 0,-1 0 0 0 0,1 1 1 0 0,-1-1-1 0 0,0 0 0 0 0,0 1 0 0 0,4 6 1 0 0,-5-5 3 0 0,1-1 0 0 0,0 0 0 0 0,0 0 0 0 0,0 0 0 0 0,1 0 0 0 0,-1-1 0 0 0,1 1 0 0 0,0-1 0 0 0,0 0 0 0 0,0 0 0 0 0,1 0 0 0 0,7 3 0 0 0,10 8 0 0 0,-19-12 0 0 0,0 0 0 0 0,-1 0 1 0 0,1 0-1 0 0,-1 0 0 0 0,0 1 1 0 0,0-1-1 0 0,0 1 0 0 0,0 0 0 0 0,0-1 1 0 0,2 6-1 0 0,9 32-10 0 0,-12-34 17 0 0,1 0 0 0 0,-1 0 0 0 0,1 0 0 0 0,1-1 1 0 0,-1 1-1 0 0,1-1 0 0 0,0 1 0 0 0,0-1 0 0 0,0 0 0 0 0,5 5 1 0 0,-2-3-4 0 0,0-1 0 0 0,0 1 0 0 0,-1 1 0 0 0,0-1 1 0 0,7 15-1 0 0,13 42 530 0 0,-20-49-231 0 0,3 4-246 0 0,20 35 0 0 0,-15-30-81 0 0,49 83 24 0 0,-54-93 1 0 0,-1 1-1 0 0,5 16 1 0 0,10 20 133 0 0,-18-45-103 0 0,0 0 1 0 0,1 0-1 0 0,0 0 1 0 0,10 10-1 0 0,-9-11-33 0 0,-1 0 0 0 0,0 0 0 0 0,0 1-1 0 0,-1 0 1 0 0,7 10 0 0 0,-5-5 4 0 0,0-2 0 0 0,1 1 0 0 0,15 17 0 0 0,-15-20-20 0 0,0 1 0 0 0,-1 0 0 0 0,0 1 0 0 0,0-1 0 0 0,8 19 0 0 0,-4-3 185 0 0,0 0-1 0 0,21 32 1 0 0,-25-44-162 0 0,0 0 1 0 0,-1 0-1 0 0,0 1 0 0 0,-1-1 0 0 0,5 24 1 0 0,-6-23-1 0 0,0 0 0 0 0,1 0 1 0 0,0 0-1 0 0,1 0 1 0 0,12 21-1 0 0,69 107-5 0 0,-76-124 4 0 0,0 0 11 0 0,0 1 0 0 0,-1 0 0 0 0,8 25 0 0 0,-10-25 76 0 0,0 0-1 0 0,1 0 1 0 0,1 0 0 0 0,1-1-1 0 0,19 24 1 0 0,-19-25-169 0 0,-1 0 1 0 0,12 27-1 0 0,-15-28 112 0 0,1 0 0 0 0,1-1 0 0 0,0 0 0 0 0,11 14 0 0 0,-11-17 52 0 0,-1 0-1 0 0,0 0 0 0 0,6 17 0 0 0,-6-15 20 0 0,0 0 0 0 0,11 16-1 0 0,0-5-111 0 0,73 90-74 0 0,-85-106 79 0 0,0 0 1 0 0,0 0-1 0 0,-1 0 0 0 0,0 1 1 0 0,-1 0-1 0 0,0 0 0 0 0,0 0 1 0 0,3 16-1 0 0,-6-23 0 0 0,2 5 10 0 0,0 0 1 0 0,1 0 0 0 0,0 0-1 0 0,0-1 1 0 0,8 10 0 0 0,-8-11 3 0 0,1 1 0 0 0,-1 0 0 0 0,-1 0 1 0 0,1 1-1 0 0,-1-1 0 0 0,4 12 0 0 0,-1 0-39 0 0,1 0-1 0 0,0-1 0 0 0,16 27 1 0 0,36 46-68 0 0,1-12 135 0 0,-17-24-27 0 0,12 15 27 0 0,17 23 38 0 0,-36-43-84 0 0,28 46-42 0 0,-36-54-136 0 0,61 72-1 0 0,-57-79 217 0 0,63 54 1 0 0,-85-78-51 0 0,0 0-1 0 0,0 1 0 0 0,12 18 1 0 0,-14-17 49 0 0,0-2-1 0 0,0 1 1 0 0,1-1-1 0 0,13 11 1 0 0,-13-13-82 0 0,-1 0 0 0 0,-1 0 0 0 0,1 1 1 0 0,-2 0-1 0 0,1 0 0 0 0,9 19 0 0 0,12 17 104 0 0,-16-30-34 0 0,1 0 0 0 0,28 25 0 0 0,0-9-174 0 0,-29-23 263 0 0,-2 0 0 0 0,1 0 0 0 0,14 15 0 0 0,-17-14-111 0 0,1-1 0 0 0,0-1 0 0 0,0 1 0 0 0,16 8 0 0 0,-10-6-100 0 0,-12-8 90 0 0,0 0 0 0 0,0 0 0 0 0,0 1 0 0 0,0-1 0 0 0,-1 1 0 0 0,1 0 0 0 0,-1-1 0 0 0,2 4 0 0 0,-3-5 10 0 0,-1 0 1 0 0,0-1-1 0 0,1 1 0 0 0,-1 0 1 0 0,0-1-1 0 0,0 1 0 0 0,0 0 1 0 0,1-1-1 0 0,-1 1 1 0 0,0 0-1 0 0,0-1 0 0 0,0 1 1 0 0,0 0-1 0 0,0-1 0 0 0,0 1 1 0 0,0 0-1 0 0,-1-1 1 0 0,1 1-1 0 0,0 0 0 0 0,-1 0-2 0 0,1 0-1 0 0,-1 0 0 0 0,0 0 1 0 0,1 0-1 0 0,-1-1 1 0 0,0 1-1 0 0,1 0 0 0 0,-1-1 1 0 0,0 1-1 0 0,0 0 1 0 0,0-1-1 0 0,0 1 0 0 0,0-1 1 0 0,0 0-1 0 0,0 1 1 0 0,0-1-1 0 0,-1 1 0 0 0,-145 35 574 0 0,73-20-574 0 0,29-5 38 0 0,-41 9-11 0 0,65-15-52 0 0,-33 11-1 0 0,37-10 10 0 0,0-1 0 0 0,0-1-1 0 0,-29 4 1 0 0,-6-4 694 0 0,53-4-672 0 0,-1 0 0 0 0,0 0 0 0 0,1 0 0 0 0,-1 0 0 0 0,1 0 0 0 0,-1 0 0 0 0,0 0 0 0 0,1 0 0 0 0,-1 0 0 0 0,0 0 0 0 0,1 0 0 0 0,-1 0 0 0 0,1 0 0 0 0,-1 0 0 0 0,0 0 0 0 0,1 1 0 0 0,-1-1 0 0 0,0 0 0 0 0,1 0 0 0 0,-1 0 0 0 0,0 1 0 0 0,1-1 0 0 0,-1 0 0 0 0,0 0 0 0 0,1 1 0 0 0,-1-1 0 0 0,0 0 0 0 0,0 1 0 0 0,0-1 0 0 0,1 0 0 0 0,-1 1 0 0 0,0-1 0 0 0,0 0 0 0 0,0 1 0 0 0,0-1 0 0 0,1 0 0 0 0,-1 1 0 0 0,0-1 0 0 0,0 1 0 0 0,0-1 0 0 0,0 0 0 0 0,0 1 0 0 0,0-1 0 0 0,0 1 0 0 0,0-1 0 0 0,0 0 0 0 0,0 1 0 0 0,0-1 0 0 0,-1 0 0 0 0,1 1 0 0 0,0-1 0 0 0,0 1 0 0 0,0-1 0 0 0,0 0 0 0 0,-1 1 0 0 0,1-1 0 0 0,0 0 0 0 0,0 1 0 0 0,-1-1 0 0 0,1 0 0 0 0,0 0 0 0 0,0 1 0 0 0,-1-1 0 0 0,1 0 0 0 0,0 0 0 0 0,-1 1 0 0 0,0-1 0 0 0,8-5-41 0 0,-12 4-50 0 0,3 1 75 0 0,0 0-1 0 0,0 1 1 0 0,0-1-1 0 0,0 1 1 0 0,0-1-1 0 0,0 1 1 0 0,-3 1-1 0 0,-12 21 17 0 0,20-23-625 0 0</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09:12.208"/>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381 331 2336 0 0,'17'3'70'0'0,"-13"-3"-33"0"0,-1 1-1 0 0,0 0 0 0 0,1-1 1 0 0,-1 0-1 0 0,0 1 1 0 0,1-1-1 0 0,-1-1 1 0 0,1 1-1 0 0,-1 0 1 0 0,0-1-1 0 0,1 0 1 0 0,-1 1-1 0 0,0-1 1 0 0,0-1-1 0 0,0 1 1 0 0,6-4-1 0 0,-4 2 823 0 0,1-1 0 0 0,-2-1 1 0 0,1 1-1 0 0,0-1 0 0 0,-1 0 0 0 0,5-8 0 0 0,-8 12-581 0 0,0 0-1 0 0,0-1 1 0 0,0 1-1 0 0,0-1 0 0 0,-1 0 1 0 0,1 1-1 0 0,-1-1 0 0 0,1 1 1 0 0,-1-1-1 0 0,1 0 1 0 0,-1 0-1 0 0,0 1 0 0 0,0-1 1 0 0,0 0-1 0 0,0 1 1 0 0,-1-3-1 0 0,1 3-278 0 0,0-1 0 0 0,-1 1 0 0 0,0 0 0 0 0,1 0 0 0 0,-1 0 0 0 0,0-1-1 0 0,1 1 1 0 0,-1 0 0 0 0,0 0 0 0 0,0 0 0 0 0,0 0 0 0 0,0 1 0 0 0,0-1 0 0 0,0 0 0 0 0,-1-1 0 0 0,-3 0 277 0 0,0 0 1 0 0,0 1-1 0 0,0-1 0 0 0,0 1 1 0 0,0 0-1 0 0,0 0 0 0 0,0 1 1 0 0,-1-1-1 0 0,1 1 0 0 0,-9 1 1 0 0,-18-2 1064 0 0,26 0-1214 0 0,0 1 1 0 0,0 0 0 0 0,-1 0-1 0 0,1 0 1 0 0,0 0-1 0 0,0 1 1 0 0,0 0 0 0 0,0 0-1 0 0,0 1 1 0 0,-8 3-1 0 0,7-2-47 0 0,0 1-1 0 0,1 0 0 0 0,-1 0 0 0 0,1 1 0 0 0,0-1 0 0 0,0 1 0 0 0,-10 11 0 0 0,6-5 24 0 0,1 1 0 0 0,-1 0 0 0 0,2 0 0 0 0,0 1 1 0 0,0 0-1 0 0,2 1 0 0 0,-1-1 0 0 0,-7 27 0 0 0,12-31-80 0 0,0-1 1 0 0,0 1-1 0 0,1-1 1 0 0,0 1 0 0 0,0 0-1 0 0,1 0 1 0 0,1 0-1 0 0,-1-1 1 0 0,1 1 0 0 0,1 0-1 0 0,0-1 1 0 0,0 1-1 0 0,0-1 1 0 0,1 1-1 0 0,1-1 1 0 0,5 11 0 0 0,-3-8-27 0 0,1-1 1 0 0,0 1-1 0 0,0-1 1 0 0,2 0-1 0 0,-1-1 1 0 0,13 11 0 0 0,-14-14-3 0 0,1-1 0 0 0,-1 0 1 0 0,1 0-1 0 0,0-1 0 0 0,0 0 0 0 0,1 0 1 0 0,-1-1-1 0 0,1 0 0 0 0,13 2 1 0 0,30 3-28 0 0,97 0 1 0 0,-127-7 30 0 0,7-2 1 0 0,0 0 0 0 0,0-3 0 0 0,0 0 0 0 0,-1-2 0 0 0,0-1 0 0 0,0-1 0 0 0,0-1 0 0 0,-1-2 0 0 0,-1 0 0 0 0,0-2 0 0 0,0-1 0 0 0,-1-1 0 0 0,30-24 0 0 0,-45 30 0 0 0,0 0 0 0 0,-1 0 0 0 0,0-1 0 0 0,0 0 0 0 0,-1 0 0 0 0,-1-1 0 0 0,1 0 0 0 0,5-14 0 0 0,-10 19 0 0 0,0-1 0 0 0,0 0 0 0 0,0 0 0 0 0,-1 0 0 0 0,0 0 0 0 0,-1-1 0 0 0,0 1 0 0 0,0 0 0 0 0,0-1 0 0 0,-1 1 0 0 0,0 0 0 0 0,0-1 0 0 0,-1 1 0 0 0,0 0 0 0 0,-4-15 0 0 0,1 12 26 0 0,-1 0 0 0 0,0 1 1 0 0,0 0-1 0 0,-1-1 0 0 0,0 2 1 0 0,-1-1-1 0 0,-9-10 0 0 0,2 5 41 0 0,0 1 0 0 0,-1 1-1 0 0,-19-14 1 0 0,8 10 24 0 0,-1 0 0 0 0,0 2 0 0 0,-1 1 0 0 0,0 1 0 0 0,-1 1 0 0 0,0 2 0 0 0,-1 1 0 0 0,0 1 0 0 0,-59-6 0 0 0,68 14-87 0 0,0 0 1 0 0,1 1 0 0 0,-1 1 0 0 0,1 0 0 0 0,-1 2 0 0 0,1 1-1 0 0,0 0 1 0 0,1 1 0 0 0,0 1 0 0 0,-28 16 0 0 0,38-17-2 0 0,0-1-1 0 0,0 1 1 0 0,0 1 0 0 0,1 0-1 0 0,0 0 1 0 0,1 0 0 0 0,0 1-1 0 0,0 0 1 0 0,0 1 0 0 0,2-1-1 0 0,-8 16 1 0 0,9-18-1 0 0,1 1 0 0 0,0 0 0 0 0,0 1 0 0 0,1-1 0 0 0,0 0 0 0 0,0 1 0 0 0,1-1 0 0 0,0 1 0 0 0,0-1 0 0 0,1 1 0 0 0,0 0 0 0 0,1-1 0 0 0,0 1 0 0 0,0-1 0 0 0,5 14 0 0 0,-3-13-2 0 0,2 0 0 0 0,-1-1 0 0 0,1 1 0 0 0,1-1 0 0 0,-1-1 0 0 0,1 1 0 0 0,1-1 0 0 0,9 9 0 0 0,-1-2 0 0 0,1 0 0 0 0,33 19 0 0 0,-37-26 0 0 0,1-1 0 0 0,0 0 0 0 0,0-1 0 0 0,1 0 0 0 0,0-1 0 0 0,-1 0 0 0 0,1-2 0 0 0,0 1 0 0 0,1-2 0 0 0,-1 0 0 0 0,0 0 0 0 0,0-2 0 0 0,19-1 0 0 0,11-6 0 0 0,1-1 0 0 0,78-27 0 0 0,-98 26 0 0 0,0-1 0 0 0,-1-1 0 0 0,0-1 0 0 0,-2-1 0 0 0,31-24 0 0 0,-41 28 0 0 0,-1 0 0 0 0,0 0 0 0 0,0-1 0 0 0,-1 0 0 0 0,0-1 0 0 0,-1 0 0 0 0,15-27 0 0 0,-22 34 0 0 0,1-1 0 0 0,-1 1 0 0 0,0-1 0 0 0,-1 1 0 0 0,1-1 0 0 0,-1 0 0 0 0,0 0 0 0 0,0 0 0 0 0,-1 0 0 0 0,0-7 0 0 0,0 9 0 0 0,-1 0 0 0 0,0 0 0 0 0,0 0 0 0 0,0 0 0 0 0,0 0 0 0 0,-1 0 0 0 0,1 0 0 0 0,-1 0 0 0 0,0 1 0 0 0,-1-1 0 0 0,1 1 0 0 0,0 0 0 0 0,-1-1 0 0 0,0 1 0 0 0,0 0 0 0 0,-3-3 0 0 0,-6-3 0 0 0,-1 0 0 0 0,1 1 0 0 0,-2 0 0 0 0,1 1 0 0 0,-1 0 0 0 0,0 1 0 0 0,0 1 0 0 0,0 1 0 0 0,-28-6 0 0 0,-11 1 0 0 0,-75-1 0 0 0,112 9 0 0 0,-20-1 25 0 0,0 2 1 0 0,1 2 0 0 0,-1 1-1 0 0,-58 12 1 0 0,76-11-15 0 0,1 1-1 0 0,1 1 1 0 0,-1 0 0 0 0,1 1-1 0 0,0 1 1 0 0,0 1 0 0 0,1 0-1 0 0,0 0 1 0 0,1 2 0 0 0,0 0-1 0 0,-18 19 1 0 0,20-17-11 0 0,1 1 0 0 0,1 0 0 0 0,0 0 0 0 0,1 1 0 0 0,1 1 0 0 0,-9 19 0 0 0,14-27 0 0 0,0 1 0 0 0,0-1 0 0 0,0 1 0 0 0,1 0 0 0 0,1 0 0 0 0,-1 0 0 0 0,1 0 0 0 0,1 0 0 0 0,0 1 0 0 0,0-1 0 0 0,1 0 0 0 0,0 0 0 0 0,4 15 0 0 0,-2-17 0 0 0,0-1 0 0 0,0 1 0 0 0,1-1 0 0 0,0 1 0 0 0,0-1 0 0 0,1 0 0 0 0,0 0 0 0 0,0-1 0 0 0,0 0 0 0 0,8 7 0 0 0,9 5 0 0 0,32 20 0 0 0,-43-30-5 0 0,1 0 1 0 0,0 0-1 0 0,0-1 1 0 0,1-1-1 0 0,-1 0 1 0 0,1-1-1 0 0,0 0 0 0 0,0-1 1 0 0,1 0-1 0 0,-1-1 1 0 0,0 0-1 0 0,1-1 1 0 0,16-2-1 0 0,-12-1 2 0 0,-1 0 0 0 0,1-2-1 0 0,0 0 1 0 0,-1-1 0 0 0,0-1 0 0 0,0 0 0 0 0,-1-1-1 0 0,0-1 1 0 0,29-19 0 0 0,-28 15-1 0 0,-1-1 1 0 0,-1 0-1 0 0,0-1 1 0 0,0 0-1 0 0,-2-1 1 0 0,0-1-1 0 0,0-1 0 0 0,14-26 1 0 0,-25 41-9 0 0,-1-1-1 0 0,0 1 1 0 0,0 0 0 0 0,0-1 0 0 0,0 0-1 0 0,0 1 1 0 0,0-1 0 0 0,-1 1 0 0 0,1-1 0 0 0,-1 0-1 0 0,0 1 1 0 0,0-1 0 0 0,0 0 0 0 0,0 0-1 0 0,0 1 1 0 0,-2-6 0 0 0,2 7 5 0 0,-1 0 0 0 0,0-1 0 0 0,0 1 0 0 0,1 0 0 0 0,-1-1 0 0 0,0 1 0 0 0,0 0 0 0 0,-1 0 0 0 0,1 0 1 0 0,0 0-1 0 0,0 0 0 0 0,0 0 0 0 0,-1 0 0 0 0,1 0 0 0 0,0 0 0 0 0,-1 0 0 0 0,1 1 0 0 0,-1-1 0 0 0,1 1 0 0 0,-1-1 0 0 0,1 1 0 0 0,-1 0 0 0 0,1-1 0 0 0,-1 1 0 0 0,1 0 1 0 0,-1 0-1 0 0,0 0 0 0 0,1 0 0 0 0,-3 1 0 0 0,-2 0 7 0 0,0 0 0 0 0,0 0 0 0 0,1 0 0 0 0,-7 3 0 0 0,7-2 0 0 0,0 0 0 0 0,0-1 0 0 0,0 0 0 0 0,0 0 0 0 0,-7 1 0 0 0,12-3 0 0 0,-1-1 0 0 0,1 1 0 0 0,0 0 0 0 0,0 0 0 0 0,0-1 0 0 0,0 1 0 0 0,0 0 0 0 0,0 0 0 0 0,1-1 0 0 0,-1 1 0 0 0,0 0 0 0 0,1 0 0 0 0,-1-1 0 0 0,1-1 0 0 0,0 1 0 0 0,0-1 0 0 0,0 1 0 0 0,-1-1 0 0 0,1 0 0 0 0,-1 0 0 0 0,0 0 0 0 0,0 0 0 0 0,0 0 0 0 0,0 0 0 0 0,-1 0 0 0 0,1 0 0 0 0,-1 0 0 0 0,1 0 0 0 0,-1 0 0 0 0,0 0 0 0 0,0 0 0 0 0,-1 1 0 0 0,1-1 0 0 0,-3-4 0 0 0,-2-1 0 0 0,0 1 0 0 0,-1 1 0 0 0,0-1 0 0 0,-12-9 0 0 0,16 14 0 0 0,-37-36 0 0 0,33 30 0 0 0,0 1 0 0 0,0 0 0 0 0,0 1 0 0 0,-1-1 0 0 0,0 2 0 0 0,0-1 0 0 0,-16-7 0 0 0,8 7 8 0 0,-1 1 0 0 0,1 1 0 0 0,-1 1 0 0 0,-24-2 0 0 0,16 2 4 0 0,-26-7 0 0 0,32 6-12 0 0,0 2 0 0 0,0 0 0 0 0,0 1 0 0 0,-1 0 0 0 0,1 2 0 0 0,-30 4 0 0 0,3-1 0 0 0,42-4 0 0 0,0 0 0 0 0,0 0 0 0 0,-1-1 0 0 0,1 0 0 0 0,0 0 0 0 0,0 0 0 0 0,0 0 0 0 0,-5-3 0 0 0,-21-5 0 0 0,26 8 0 0 0,0 1 0 0 0,0-1 0 0 0,0 1 0 0 0,0-1 0 0 0,0 0 0 0 0,0 0 0 0 0,0 0 0 0 0,0-1 0 0 0,-5-2 0 0 0,8 2 3 0 0,0 0 1 0 0,1 1-1 0 0,-1-1 0 0 0,0 0 1 0 0,1 0-1 0 0,0 0 0 0 0,-1 0 1 0 0,1 0-1 0 0,0 1 0 0 0,0-1 1 0 0,0 0-1 0 0,0 0 0 0 0,1-3 1 0 0,-1-9 13 0 0,0 12-5 0 0,-1 0 0 0 0,1 0 1 0 0,-1 0-1 0 0,1 0 0 0 0,-1 0 1 0 0,0 0-1 0 0,0 1 0 0 0,0-1 0 0 0,0 0 1 0 0,0 0-1 0 0,0 1 0 0 0,-1-1 1 0 0,-1-1-1 0 0,-22-15 184 0 0,22 15-141 0 0,3 3-47 0 0,-1-1 0 0 0,1 1 0 0 0,-1-1 1 0 0,1 1-1 0 0,-1-1 0 0 0,1 1 0 0 0,-1-1 0 0 0,1 1 1 0 0,-1 0-1 0 0,1-1 0 0 0,-1 1 0 0 0,0 0 0 0 0,1 0 1 0 0,-1-1-1 0 0,1 1 0 0 0,-1 0 0 0 0,0 0 0 0 0,0 0 1 0 0,4 13 148 0 0,15 50-10 0 0,-10-40-149 0 0,5 30 1 0 0,27 120 166 0 0,-8-45-58 0 0,15 53-107 0 0,-34-128 121 0 0,9 84 0 0 0,-1-2 21 0 0,12 77-142 0 0,-31-200 10 0 0,1 1-1 0 0,0-1 1 0 0,8 18 0 0 0,5 20 15 0 0,-10-7-9 0 0,-6-35-11 0 0,1-1 0 0 0,0 1 0 0 0,0-1 0 0 0,1 1-1 0 0,0-1 1 0 0,0 1 0 0 0,1-1 0 0 0,-1 0-1 0 0,7 10 1 0 0,-3-7-5 0 0,-1 0 0 0 0,-1 0 0 0 0,0 0 0 0 0,0 1 0 0 0,2 12 0 0 0,10 25 0 0 0,-11-34 0 0 0,-1 0 0 0 0,-1 0-1 0 0,4 27 1 0 0,-5-25 3 0 0,1 0 0 0 0,0-1 0 0 0,7 19 0 0 0,-3-10 9 0 0,0 1-1 0 0,-2-1 1 0 0,4 47-1 0 0,-1-13-4 0 0,-6-46-7 0 0,2 0 0 0 0,-1 0 0 0 0,7 14 0 0 0,-6-17 0 0 0,0 1 0 0 0,-1 0 0 0 0,0 1 0 0 0,0-1 0 0 0,0 13 0 0 0,-2-5 0 0 0,1 0 0 0 0,0-1 0 0 0,1 1 0 0 0,1-1 0 0 0,0 0 0 0 0,9 22 0 0 0,-7-27 0 0 0,3 8 0 0 0,12 37 0 0 0,-20-30 0 0 0,-1-23 0 0 0,0 0 0 0 0,0 0 0 0 0,1 0 0 0 0,-1 0 0 0 0,2 6 0 0 0,-2-8-51 0 0,-3-7-300 0 0,-5-12-2425 0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09:31.412"/>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3 658 5985 0 0,'-2'-3'1482'0'0,"2"3"-1458"0"0,4-7 716 0 0,8-7 2086 0 0,12-3 698 0 0,34-13-1880 0 0,6-4-195 0 0,-46 22-956 0 0,1 2 0 0 0,1 0 0 0 0,21-7 0 0 0,-21 10-202 0 0,0-2 0 0 0,26-14 1 0 0,-28 12 15 0 0,1 1 0 0 0,29-9 0 0 0,-1 2 39 0 0,84-41 0 0 0,-111 48-327 0 0,4-2 63 0 0,-1-1-1 0 0,29-21 1 0 0,-21 12 114 0 0,49-25 1 0 0,-70 41-182 0 0,19-10-5 0 0,59-30 44 0 0,17-7-54 0 0,-10-7 0 0 0,-86 54-31 0 0,0 0-1 0 0,15-6 1 0 0,-11 6-39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8T06:58:58.189"/>
    </inkml:context>
    <inkml:brush xml:id="br0">
      <inkml:brushProperty name="width" value="0.2" units="cm"/>
      <inkml:brushProperty name="height" value="0.4" units="cm"/>
      <inkml:brushProperty name="color" value="#FFFC00"/>
      <inkml:brushProperty name="tip" value="rectangle"/>
      <inkml:brushProperty name="rasterOp" value="maskPen"/>
    </inkml:brush>
  </inkml:definitions>
  <inkml:trace contextRef="#ctx0" brushRef="#br0">7605 1 920 0 0,'-20'16'7459'0'0,"20"-14"-7246"0"0,-1 3-795 0 0,-1 1 999 0 0,1 0 0 0 0,0 0 0 0 0,-1 13 0 0 0,2-15-156 0 0,0 0 0 0 0,-1 0 1 0 0,0 0-1 0 0,1 0 0 0 0,-1 0 0 0 0,-3 7 0 0 0,-20 49 2974 0 0,18-42-2716 0 0,-2 1 1 0 0,0-1-1 0 0,0 0 0 0 0,-2-1 0 0 0,0 0 1 0 0,-16 20-1 0 0,-90 87 2099 0 0,74-78-2215 0 0,24-27-185 0 0,0 1 0 0 0,1 1 0 0 0,-19 32 0 0 0,-33 50-41 0 0,24-37-104 0 0,3-4 17 0 0,-19 31 55 0 0,-17 54-18 0 0,-15 23 13 0 0,-24 2-12 0 0,74-109-32 0 0,-56 109 0 0 0,-20 88-37 0 0,96-204-54 0 0,-71 140 59 0 0,-92 145 181 0 0,108-198-170 0 0,-20 14-23 0 0,13-24-28 0 0,9 14 142 0 0,54-104-144 0 0,2-2-10 0 0,5-9 14 0 0,-26 42 0 0 0,-38 66 32 0 0,61-107-52 0 0,-23 50 11 0 0,24-45-2 0 0,-2-1 1 0 0,-35 52 0 0 0,15-36-16 0 0,4 2 0 0 0,1 1 0 0 0,-50 118 0 0 0,70-144 0 0 0,-1-1 0 0 0,-30 46 0 0 0,26-47 0 0 0,1 1 0 0 0,-19 46 0 0 0,15-19 0 0 0,1-1 0 0 0,-2-1 0 0 0,-37 63 0 0 0,33-73 0 0 0,2 0 0 0 0,-23 57 0 0 0,35-69 0 0 0,-2-1 0 0 0,-1 0 0 0 0,-1-1 0 0 0,-40 53 0 0 0,13-28 15 0 0,-51 69 34 0 0,60-70-28 0 0,-22 32 22 0 0,-9 24 21 0 0,-1 1 0 0 0,32-54-64 0 0,22-34 0 0 0,-2 2 9 0 0,-6 13 51 0 0,-41 53-1 0 0,51-76-40 0 0,2 0-1 0 0,-1 1 1 0 0,-9 25 0 0 0,-6 8 24 0 0,1-7-31 0 0,11-21 1 0 0,1-1 0 0 0,2 2 0 0 0,-10 25 0 0 0,-4 44 0 0 0,-3 10-16 0 0,12-54 3 0 0,-16 79 0 0 0,15 27 51 0 0,12-91-38 0 0,-9 271 169 0 0,15-310-166 0 0,1-1 0 0 0,0 1 0 0 0,2-1 0 0 0,7 23 0 0 0,4 16-22 0 0,-10-34 6 0 0,-1 3 0 0 0,2 0 0 0 0,2 0 0 0 0,14 33 0 0 0,0-6 17 0 0,-16-38-5 0 0,1 0 0 0 0,0 0 0 0 0,22 32-1 0 0,51 77-11 0 0,-71-112 0 0 0,-1 0 0 0 0,13 31 0 0 0,-15-32 0 0 0,0 1 0 0 0,0-1 0 0 0,19 25 0 0 0,-9-18 0 0 0,-1 0 0 0 0,-1 0 0 0 0,0 2 0 0 0,17 39 0 0 0,-26-49 0 0 0,0 0 0 0 0,2 0 0 0 0,-1-1 0 0 0,2 0 0 0 0,0-1 0 0 0,0 1 0 0 0,17 15 0 0 0,-18-18 0 0 0,0 1 0 0 0,0 0 0 0 0,-1 1 0 0 0,0-1 0 0 0,6 16 0 0 0,2 3 0 0 0,20 45 0 0 0,-8-17 0 0 0,-20-46 0 0 0,0-1 0 0 0,1 1 0 0 0,0-2 0 0 0,1 1 0 0 0,11 9 0 0 0,9 11 0 0 0,-21-19 0 0 0,1 0 0 0 0,-2 0 0 0 0,10 21 0 0 0,-15-30 0 0 0,0 0-18 0 0,-1-2 17 0 0,-1-1 0 0 0,0 0 0 0 0,0 0 0 0 0,1 0 0 0 0,-1 0 1 0 0,0 0-1 0 0,1 0 0 0 0,-1 0 0 0 0,0 0 0 0 0,0 0 0 0 0,1 0 0 0 0,-1 0 0 0 0,0 0 1 0 0,1 0-1 0 0,-1 0 0 0 0,0 0 0 0 0,1 0 0 0 0,-1 0 0 0 0,0 0 0 0 0,0 0 0 0 0,1-1 1 0 0,-1 1-1 0 0,0 0 0 0 0,1 0 0 0 0,-1 0 0 0 0,0 0 0 0 0,0-1 0 0 0,0 1 1 0 0,1 0-1 0 0,-1 0 0 0 0,0 0 0 0 0,0-1 0 0 0,0 1 0 0 0,1 0 0 0 0,-1 0 0 0 0,0-1 1 0 0,0 1-1 0 0,0 0 0 0 0,0-1 0 0 0,5-6-41 0 0,0 0-1 0 0,-1-1 1 0 0,0 1-1 0 0,5-15 1 0 0,-8 19 6 0 0,0 1 1 0 0,0-1 0 0 0,0 0 0 0 0,0 0-1 0 0,-1 0 1 0 0,0 0 0 0 0,0 0 0 0 0,1 0-1 0 0,-2 0 1 0 0,1 0 0 0 0,0 0 0 0 0,-1 0-1 0 0,1 0 1 0 0,-1 0 0 0 0,0 1 0 0 0,0-1-1 0 0,0 0 1 0 0,0 0 0 0 0,-2-2 0 0 0,2 3 30 0 0,1 0 0 0 0,-1 0 0 0 0,0 1 0 0 0,1-1 0 0 0,0 0 1 0 0,-1 0-1 0 0,1 0 0 0 0,0 0 0 0 0,0 1 0 0 0,0-1 0 0 0,0 0 1 0 0,0 0-1 0 0,1-2 0 0 0,-1-16-92 0 0,-1 19 92 0 0,1 0 1 0 0,0 0-1 0 0,0 0 0 0 0,-1 1 0 0 0,1-1 0 0 0,-1 0 0 0 0,1 1 0 0 0,-1-1 0 0 0,1 0 0 0 0,-1 1 0 0 0,1-1 0 0 0,-1 0 0 0 0,1 1 0 0 0,-1-1 1 0 0,0 1-1 0 0,1-1 0 0 0,-1 1 0 0 0,0-1 0 0 0,0 1 0 0 0,1 0 0 0 0,-1-1 0 0 0,-1 1 0 0 0,-7-3 28 0 0,-1 1 0 0 0,1 1 0 0 0,0 0 0 0 0,0 0 0 0 0,-1 0-1 0 0,1 1 1 0 0,0 1 0 0 0,-1 0 0 0 0,1 0 0 0 0,0 1 0 0 0,0 0 0 0 0,-1 0 0 0 0,2 1-1 0 0,-1 0 1 0 0,0 1 0 0 0,1 0 0 0 0,-1 0 0 0 0,-7 7 0 0 0,-65 50 108 0 0,68-49-103 0 0,0 0 1 0 0,0 1 0 0 0,-17 23-1 0 0,25-27-19 0 0,0-1-1 0 0,0 1 0 0 0,1 0 1 0 0,1 0-1 0 0,-6 18 1 0 0,-7 51 61 0 0,12-53-63 0 0,0 1-7 0 0,-1 43 0 0 0,5-56 0 0 0,0 0 0 0 0,1 1 0 0 0,0-1 0 0 0,2 0 0 0 0,3 15 0 0 0,-2-19 0 0 0,0 1 0 0 0,0 0 0 0 0,1-1 0 0 0,1 0 0 0 0,0 0 0 0 0,0-1 0 0 0,0 0 0 0 0,14 13 0 0 0,-9-10 0 0 0,0-1 0 0 0,2 0 0 0 0,-1-1 0 0 0,1 0 0 0 0,17 8 0 0 0,-13-8 7 0 0,1-2-1 0 0,0 0 0 0 0,0-1 1 0 0,31 5-1 0 0,-35-8-2 0 0,-1-2 0 0 0,0 0 0 0 0,1 0 0 0 0,-1-2 0 0 0,1 1 0 0 0,-1-2 0 0 0,20-3 0 0 0,-27 3-1 0 0,0-1 0 0 0,0 1 0 0 0,0-1 0 0 0,-1 0 0 0 0,1-1-1 0 0,-1 1 1 0 0,0-1 0 0 0,0 0 0 0 0,0 0 0 0 0,8-10 0 0 0,3-5 13 0 0,19-29 0 0 0,-34 47-16 0 0,9-14 7 0 0,-1 0-1 0 0,-1-1 1 0 0,0 0-1 0 0,9-28 0 0 0,-7 7 10 0 0,7-41 0 0 0,-11 48-16 0 0,-3 16 0 0 0,3-27 0 0 0,-5 36 0 0 0,-1-1 0 0 0,-1 0 0 0 0,1 1 0 0 0,-1-1 0 0 0,0 1 0 0 0,0-1 0 0 0,0 1 0 0 0,-3-7 0 0 0,1 5 25 0 0,-1 1 0 0 0,1-1-1 0 0,-1 1 1 0 0,-1 0-1 0 0,1 0 1 0 0,-1 1-1 0 0,0-1 1 0 0,0 1 0 0 0,-10-8-1 0 0,-5-2 156 0 0,-33-18 1 0 0,24 15-132 0 0,18 13-39 0 0,1 0-1 0 0,-1 0 1 0 0,0 1-1 0 0,-1 0 0 0 0,-22-3 1 0 0,9 1-3 0 0,25 6-7 0 0,-1 0-1 0 0,1 0 1 0 0,0 0 0 0 0,0 0 0 0 0,-1 0-1 0 0,1 0 1 0 0,0-1 0 0 0,-1 1-1 0 0,1 0 1 0 0,0 0 0 0 0,0 0 0 0 0,-1 0-1 0 0,1 0 1 0 0,0-1 0 0 0,0 1 0 0 0,-1 0-1 0 0,1 0 1 0 0,0 0 0 0 0,0-1 0 0 0,-1 1-1 0 0,1 0 1 0 0,0 0 0 0 0,0-1 0 0 0,0 1-1 0 0,0 0 1 0 0,0 0 0 0 0,-1-1-1 0 0,1 1 1 0 0,0 0 0 0 0,0 0 0 0 0,0-1-1 0 0,0 1 1 0 0,0 0 0 0 0,0-1 0 0 0,0 1-1 0 0,0 0 1 0 0,0-1 0 0 0,0 1-56 0 0,1 5-422 0 0,2 3 489 0 0,-1 0 0 0 0,1 0-1 0 0,0 0 1 0 0,1-1 0 0 0,-1 1-1 0 0,2-1 1 0 0,5 9 0 0 0,-3-7-15 0 0,0 0 0 0 0,-1 1 0 0 0,-1-1 0 0 0,0 1 0 0 0,6 17 0 0 0,15 57-40 0 0,-22-67 42 0 0,6 25 2 0 0,-3 1 0 0 0,3 50 0 0 0,-4-28 0 0 0,-1-16 0 0 0,14 102 0 0 0,-12-113 0 0 0,1-1 0 0 0,14 37 0 0 0,8 1 27 0 0,6 17 10 0 0,-18-20-34 0 0,5 14 72 0 0,38 72 119 0 0,-54-138-194 0 0,4 25 0 0 0,5 14 0 0 0,44 84 0 0 0,30 111 75 0 0,-85-241-71 0 0,-1 2 0 0 0,-1-1 0 0 0,-1 0 0 0 0,0 1 0 0 0,0 20 0 0 0,-8 75 18 0 0,1-14-15 0 0,4-84-2 0 0,0-1 0 0 0,0 1-1 0 0,-1-1 1 0 0,-5 18-1 0 0,-20 44 31 0 0,15-40-29 0 0,-51 120-6 0 0,49-123 24 0 0,-1 1-1 0 0,-1-2 1 0 0,-37 50-1 0 0,32-49 96 0 0,-45 64-201 0 0,-55 83 126 0 0,118-173-68 0 0,-19 31 9 0 0,-1-1 0 0 0,-51 56 0 0 0,-10-2 238 0 0,-15 15 221 0 0,72-78-422 0 0,-55 41 0 0 0,4-14-7 0 0,21-15 9 0 0,-53 45 1 0 0,45-25 2 0 0,19-16 24 0 0,-65 46-1 0 0,72-58-51 0 0,2 1 0 0 0,-64 69 0 0 0,-23 20 14 0 0,55-65 14 0 0,-39 34 0 0 0,93-75-27 0 0,-79 72 0 0 0,74-69 0 0 0,0-2 0 0 0,-1 0 0 0 0,-24 12 0 0 0,-64 41 0 0 0,85-51 0 0 0,-19 17 34 0 0,1 1 0 0 0,-58 62 1 0 0,58-53 9 0 0,-83 64 1 0 0,57-56-6 0 0,2 2 1 0 0,3 3-1 0 0,2 3 1 0 0,-60 74-1 0 0,-22 53 81 0 0,-9 11-5 0 0,4 8-128 0 0,98-129 3 0 0,-97 109 1 0 0,27-68 102 0 0,-15 18 230 0 0,32-44-320 0 0,-31 29 2 0 0,-44 82 390 0 0,140-156-358 0 0,33-39-36 0 0,-46 54 77 0 0,-44 68 0 0 0,60-73-146 0 0,-103 174-324 0 0,52-86 522 0 0,-50 90-362 0 0,-25 30 1117 0 0,-34 98-821 0 0,175-322-64 0 0,12-22 0 0 0,-1-1 0 0 0,0-1 0 0 0,-19 26 0 0 0,2-16 11 0 0,19-20-65 0 0,1 0 1 0 0,0 0 0 0 0,1 0-1 0 0,-7 10 1 0 0,-3 11-389 0 0,11-20 275 0 0,0 1 0 0 0,0-1 1 0 0,-1 1-1 0 0,0-2 0 0 0,0 1 0 0 0,-6 6 0 0 0,3-8-297 0 0,4-8-42 0 0,4-13-2070 0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09:46.572"/>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45 43 4145 0 0,'-2'-1'3'0'0,"1"1"0"0"0,0 0 1 0 0,0-1-1 0 0,0 1 0 0 0,0-1 0 0 0,-1 0 1 0 0,1 1-1 0 0,0-1 0 0 0,0 0 0 0 0,0 0 1 0 0,0 0-1 0 0,1 1 0 0 0,-1-1 0 0 0,0 0 1 0 0,0 0-1 0 0,1 0 0 0 0,-1-1 0 0 0,0 1 1 0 0,1 0-1 0 0,-1 0 0 0 0,1 0 0 0 0,-1 0 1 0 0,0-2-1 0 0,1 1-9 0 0,0 1-1 0 0,0 0 1 0 0,-1 0 0 0 0,1 0-1 0 0,-1 0 1 0 0,1 0 0 0 0,-1 0-1 0 0,1 0 1 0 0,-1 0 0 0 0,0 0-1 0 0,1 1 1 0 0,-1-1 0 0 0,0 0-1 0 0,0 0 1 0 0,1 1 0 0 0,-1-1-1 0 0,0 0 1 0 0,0 1 0 0 0,0-1 0 0 0,0 0-1 0 0,0 1 1 0 0,0 0 0 0 0,0-1-1 0 0,-2 0 1 0 0,0 1 6 0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09:47.457"/>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118 1 3225 0 0,'-2'0'19'0'0,"0"1"0"0"0,0-1 0 0 0,0 1 0 0 0,0-1 1 0 0,0 1-1 0 0,1 0 0 0 0,-1 0 0 0 0,0 0 0 0 0,0 0 1 0 0,1 0-1 0 0,-1 0 0 0 0,1 1 0 0 0,-1-1 0 0 0,1 1 0 0 0,-1-1 1 0 0,0 3-1 0 0,-1-2 398 0 0,1 0 1 0 0,0 1-1 0 0,-1-1 1 0 0,1 0-1 0 0,-18 14 3666 0 0,20-15-3891 0 0,-1 0 1 0 0,1 0 0 0 0,0 0 0 0 0,0 0 0 0 0,-1 1 0 0 0,1 0-75 0 0,1-1 0 0 0,-1 1 0 0 0,0 0 0 0 0,1 0 0 0 0,-1-1 0 0 0,1 1-1 0 0,0 0 1 0 0,-1-1 0 0 0,1 1 0 0 0,0-1 0 0 0,2 3 0 0 0,-3-1 40 0 0,-1-1 0 0 0,1 0 0 0 0,0 0 0 0 0,-1 0 0 0 0,1 1 0 0 0,-1-1 0 0 0,0 0 1 0 0,0 0-1 0 0,0 0 0 0 0,0 0 0 0 0,-2 2 0 0 0,0 3 143 0 0,-5 27 866 0 0,2-7-459 0 0,-7 2 232 0 0,12-27-932 0 0,0-1-1 0 0,1 0 1 0 0,-1 0-1 0 0,0 1 0 0 0,0-1 1 0 0,0 0-1 0 0,0 0 1 0 0,0 0-1 0 0,0 0 1 0 0,0 0-1 0 0,0 0 1 0 0,0 0-1 0 0,0-1 1 0 0,-1 1-1 0 0,1 0 1 0 0,0-1-1 0 0,0 1 1 0 0,-1 0-1 0 0,-1-1 101 0 0,17-31-287 0 0,-10 22 137 0 0,0 0 0 0 0,0 1 1 0 0,0-1-1 0 0,1 1 0 0 0,0 0 1 0 0,1 1-1 0 0,7-9 1 0 0,-10 14-303 0 0,-1-1 0 0 0,1 1 0 0 0,-1-1 0 0 0,1 1 0 0 0,-1-1 1 0 0,0 0-1 0 0,0 0 0 0 0,0 0 0 0 0,0 0 0 0 0,-1-1 0 0 0,1 1 1 0 0,-1 0-1 0 0,0-1 0 0 0,0 1 0 0 0,0-1 0 0 0,0-3 0 0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0:06.270"/>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3 0 7370 0 0,'-1'2'187'0'0,"1"0"1"0"0,-1 0 0 0 0,1 1 0 0 0,0-1 0 0 0,0 0 0 0 0,0 0-1 0 0,0 0 1 0 0,0 1 0 0 0,0-1 0 0 0,3 17 4055 0 0,-2-11-3280 0 0,-1 0 0 0 0,1-1 1 0 0,0 1-1 0 0,2 7 0 0 0,0-7-593 0 0,-1 0 1 0 0,1 0-1 0 0,7 11 0 0 0,-9-14-186 0 0,1-1-1 0 0,-1 1 0 0 0,0 0 1 0 0,0-1-1 0 0,0 1 0 0 0,-1 0 1 0 0,1 0-1 0 0,-2 9 1 0 0,2 14 254 0 0,4 47-221 0 0,-4-48-64 0 0,5 37-1 0 0,-1-43-92 0 0,10 26 0 0 0,-5-16-30 0 0,-5-18-30 0 0,0 0 0 0 0,1 0 0 0 0,9 13 0 0 0,-7-12 0 0 0,11 24 0 0 0,31 115 139 0 0,-43-129-63 0 0,6 24-17 0 0,-2 0 1 0 0,5 49-1 0 0,3 62 188 0 0,10-5-55 0 0,-14-91-131 0 0,12 31-2 0 0,-11-43-43 0 0,-2-7-18 0 0,15 62 15 0 0,26 111 168 0 0,-34-147-152 0 0,3 12 6 0 0,2 102 88 0 0,-23-159-118 0 0,-1-18-508 0 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0:08.907"/>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2 1 6449 0 0,'0'2'308'0'0,"-1"0"-1"0"0,1 0 0 0 0,0 0 1 0 0,0 1-1 0 0,-1-1 0 0 0,1 0 1 0 0,1 0-1 0 0,-1 0 0 0 0,0 1 1 0 0,0-1-1 0 0,1 0 0 0 0,0 0 1 0 0,-1 0-1 0 0,1 0 0 0 0,0 0 1 0 0,0 0-1 0 0,2 4 0 0 0,-4 18 4200 0 0,2-14-3279 0 0,1 0 0 0 0,3 14 0 0 0,2 7-777 0 0,-3-5-314 0 0,1-1 1 0 0,2 0-1 0 0,13 36 1 0 0,-15-51-138 0 0,6 12 0 0 0,-11-22 0 0 0,1 1 0 0 0,-1 0 0 0 0,0 0 0 0 0,0 0 0 0 0,1-1 0 0 0,-1 1 0 0 0,0 0 0 0 0,0 0 0 0 0,0 0 0 0 0,0 0 0 0 0,0 0 0 0 0,0-1 0 0 0,0 1 0 0 0,0 0 0 0 0,-1 0 0 0 0,1 0 0 0 0,0-1 0 0 0,0 1 0 0 0,-1 0 0 0 0,1 0 0 0 0,-1 1 0 0 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0:20.311"/>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18 202 1376 0 0,'-18'12'17172'0'0,"44"-15"-15064"0"0,-4 1-1375 0 0,3-1-314 0 0,8-3 174 0 0,-29 5-574 0 0,-1 1 0 0 0,1-1 0 0 0,0 1 0 0 0,0 0 0 0 0,0 0 0 0 0,0 0 0 0 0,7 1 0 0 0,-7 0 0 0 0,-1-1 0 0 0,1 1 0 0 0,0-1-1 0 0,-1 0 1 0 0,1 0 0 0 0,0-1 0 0 0,0 1-1 0 0,-1-1 1 0 0,5-1 0 0 0,-2 1-2 0 0,0 0 1 0 0,1 0 0 0 0,-1 0-1 0 0,0 1 1 0 0,1-1-1 0 0,-1 2 1 0 0,1-1 0 0 0,11 3-1 0 0,-9-2 8 0 0,0 0-1 0 0,0 0 0 0 0,15-2 1 0 0,61 0 223 0 0,-76 1-248 0 0,-1 0 0 0 0,0 1 0 0 0,1 0 0 0 0,-1 1 0 0 0,10 2 0 0 0,-9-1 0 0 0,1-1 0 0 0,-1-1 0 0 0,16 2 0 0 0,155-9 176 0 0,0-3 59 0 0,-106 6-180 0 0,32 1 23 0 0,-42 4 109 0 0,-34-2-102 0 0,53 7 0 0 0,-69-5-71 0 0,0-1-1 0 0,1-1 0 0 0,17-1 0 0 0,21 0 9 0 0,-41 1-22 0 0,-1-1-1 0 0,1 0 0 0 0,17-4 1 0 0,13-2 13 0 0,-26 6 14 0 0,0 0-1 0 0,0 2 1 0 0,0-1 0 0 0,-1 2-1 0 0,1 0 1 0 0,26 7 0 0 0,-37-8-16 0 0,0 0 0 0 0,-1 0 1 0 0,1-1-1 0 0,0 0 1 0 0,0 0-1 0 0,5 0 0 0 0,-4-1 27 0 0,-1 1-1 0 0,0 0 0 0 0,0 0 1 0 0,10 2-1 0 0,-9 0-104 0 0,-6-2 66 0 0,1 1 1 0 0,-1-1 0 0 0,1 0-1 0 0,-1 0 1 0 0,1 0 0 0 0,-1 0-1 0 0,1 0 1 0 0,-1 1 0 0 0,1-1 0 0 0,-1 0-1 0 0,1 0 1 0 0,-1 0 0 0 0,1 0-1 0 0,-1 0 1 0 0,1 0 0 0 0,-1-1-1 0 0,1 1 1 0 0,-1 0 0 0 0,1 0 0 0 0,-1 0-1 0 0,1 0 1 0 0,-1-1 0 0 0,1 1-1 0 0,-1 0 1 0 0,1 0 0 0 0,-1-1-1 0 0,0 1 1 0 0,1 0 0 0 0,-1-1 0 0 0,0 1-1 0 0,1-1 1 0 0,-1 1 0 0 0,0 0-1 0 0,1-1 1 0 0,-1 1 0 0 0,0-1-1 0 0,0 1 1 0 0,1-1 0 0 0,-1 1 0 0 0,0-1-1 0 0,2-3 34 0 0,-1 3-26 0 0,0-1 0 0 0,0 0 0 0 0,0 1 0 0 0,0-1 0 0 0,0 1 0 0 0,0-1 1 0 0,1 1-1 0 0,-1 0 0 0 0,0-1 0 0 0,1 1 0 0 0,1-1 0 0 0,-3 6-24 0 0,-1 2-27 0 0,1-6 43 0 0,0 0 1 0 0,0 0-1 0 0,0 0 1 0 0,0 0-1 0 0,0 0 1 0 0,0 0-1 0 0,0 0 0 0 0,1 0 1 0 0,-1 0-1 0 0,0 0 1 0 0,0 1-1 0 0,0-1 1 0 0,0 0-1 0 0,0 0 1 0 0,0 0-1 0 0,0 0 1 0 0,0 0-1 0 0,1 0 1 0 0,-1 0-1 0 0,0 0 1 0 0,0 0-1 0 0,0 0 0 0 0,0 0 1 0 0,0 0-1 0 0,0 0 1 0 0,0 0-1 0 0,1 0 1 0 0,-1 0-1 0 0,0 0 1 0 0,0 0-1 0 0,0 0 1 0 0,0 0-1 0 0,0 0 1 0 0,0 0-1 0 0,0 0 1 0 0,0 0-1 0 0,1 0 1 0 0,-1 0-1 0 0,0-1 0 0 0,0 1 1 0 0,0 0-1 0 0,0 0 1 0 0,0 0-1 0 0,0 0 1 0 0,1 0 127 0 0,27-14-191 0 0,-24 12 57 0 0,-1-1 0 0 0,1 1-1 0 0,0 0 1 0 0,-1 0-1 0 0,1 0 1 0 0,0 1 0 0 0,0-1-1 0 0,0 1 1 0 0,0 0-1 0 0,0 0 1 0 0,1 0 0 0 0,6 0-1 0 0,-1 0 15 0 0,0-1 1 0 0,-1 0-1 0 0,1 0 0 0 0,0-1 0 0 0,15-7 0 0 0,-8 4-2 0 0,5-2 5 0 0,1 2 0 0 0,0 0 0 0 0,0 2 0 0 0,0 0 0 0 0,0 1 0 0 0,25 1 0 0 0,-34 2-26 0 0,-1-2 0 0 0,26-5 1 0 0,-7 0-8 0 0,-20 5 21 0 0,1-1 0 0 0,0-1-1 0 0,-1 0 1 0 0,0 0 0 0 0,0-2 0 0 0,18-10-1 0 0,-8 4-405 0 0,-10 6-1530 0 0,21-16 1 0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0:24.621"/>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47 1 3225 0 0,'3'7'11177'0'0,"-2"-2"-10628"0"0,0-4-418 0 0,0 0-1 0 0,0 0 1 0 0,-1 0-1 0 0,1 0 1 0 0,0 0-1 0 0,0-1 1 0 0,0 1-1 0 0,0 0 1 0 0,0-1 0 0 0,0 1-1 0 0,0 0 1 0 0,0-1-1 0 0,0 1 1 0 0,1-1-1 0 0,-1 0 1 0 0,2 1-1 0 0,-2 0-38 0 0,1-1-1 0 0,-1 1 1 0 0,0 0 0 0 0,0-1-1 0 0,0 1 1 0 0,0 0-1 0 0,0 0 1 0 0,0 0-1 0 0,0 0 1 0 0,0 0 0 0 0,0 0-1 0 0,0 0 1 0 0,0 0-1 0 0,-1 0 1 0 0,1 1-1 0 0,0-1 1 0 0,-1 0 0 0 0,1 0-1 0 0,-1 1 1 0 0,0-1-1 0 0,1 0 1 0 0,-1 1-1 0 0,0-1 1 0 0,0 0-1 0 0,1 3 1 0 0,-1-2 76 0 0,0 0 1 0 0,1 1-1 0 0,-1-1 1 0 0,1 0-1 0 0,0 0 1 0 0,0 0-1 0 0,0 0 0 0 0,0 1 1 0 0,2 2-1 0 0,-1-2-130 0 0,0 0 0 0 0,0 0-1 0 0,0 0 1 0 0,-1 0 0 0 0,1 0-1 0 0,-1 1 1 0 0,0-1 0 0 0,0 0-1 0 0,1 6 1 0 0,-2-5 85 0 0,1 0 1 0 0,0 0 0 0 0,1 0-1 0 0,-1-1 1 0 0,1 1-1 0 0,2 5 1 0 0,-3-7-118 0 0,0-1 0 0 0,0 1 1 0 0,-1 0-1 0 0,1 0 0 0 0,-1-1 1 0 0,1 1-1 0 0,-1 0 0 0 0,0 0 1 0 0,0 0-1 0 0,0 0 0 0 0,0 0 0 0 0,0 1 1 0 0,-5 28 128 0 0,2-14-96 0 0,3-13-31 0 0,-1 1 0 0 0,1-1 0 0 0,0 1 0 0 0,0 0 0 0 0,1-1 0 0 0,-1 1 0 0 0,1-1 0 0 0,0 1 0 0 0,0-1 0 0 0,0 1 0 0 0,1-1 0 0 0,0 0 0 0 0,0 0 0 0 0,0 1 0 0 0,3 4 0 0 0,-2-5-13 0 0,-1 1 0 0 0,0 0 0 0 0,0 0 0 0 0,-1 0 0 0 0,1 0 0 0 0,0 6 0 0 0,5 15 5 0 0,-5-17 10 0 0,1 1-1 0 0,-2 1 1 0 0,1-1-1 0 0,-1 0 1 0 0,-1 12-1 0 0,2 9 1 0 0,-2-13 22 0 0,0-1 0 0 0,-5 35 0 0 0,-1 14 32 0 0,6-55-53 0 0,-2 0 0 0 0,1-1 0 0 0,-5 13 0 0 0,0 9 9 0 0,-8 37 16 0 0,-3 20 16 0 0,12-55-52 0 0,-2-1 0 0 0,-1 1 0 0 0,-1-2 0 0 0,-16 36 0 0 0,8-37 23 0 0,13-26-17 0 0,1-1 0 0 0,0 1 0 0 0,1 1-1 0 0,-1-1 1 0 0,1 0 0 0 0,-3 11 0 0 0,4-11-6 0 0,0-1 0 0 0,-1 1 0 0 0,1-1 0 0 0,-1 0 0 0 0,1 1 0 0 0,-2-1 0 0 0,1 0 0 0 0,0 0 0 0 0,-5 5 0 0 0,21-24-21 0 0,17-24 1 0 0,-2 1-3 0 0,-16 15-1538 0 0,-5 7-1279 0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0:25.697"/>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25 49 7834 0 0,'-24'13'3609'0'0,"36"-18"-3017"0"0,-1 2 345 0 0,1-1 0 0 0,-1 2 0 0 0,1-1 0 0 0,0 2 0 0 0,0-1 0 0 0,-1 2 0 0 0,1 0 0 0 0,14 1 0 0 0,-12 0-818 0 0,0-1 0 0 0,0-1 0 0 0,0 0 0 0 0,0-1 1 0 0,0 0-1 0 0,0-1 0 0 0,19-7 0 0 0,-28 8-19 0 0,1 1 1 0 0,-1 1 0 0 0,0-1 0 0 0,10 1 0 0 0,12-1 227 0 0,-9 1-278 0 0,-16 0-43 0 0,0 0 0 0 0,0 1 1 0 0,0-1-1 0 0,0 0 0 0 0,0 0 0 0 0,0-1 0 0 0,0 1 1 0 0,0 0-1 0 0,0-1 0 0 0,0 1 0 0 0,0-1 1 0 0,2-1-1 0 0,-1 1-13 0 0,-1 0 7 0 0,0-1-1 0 0,0 1 0 0 0,1 0 1 0 0,-1 0-1 0 0,0 1 0 0 0,0-1 1 0 0,0 0-1 0 0,0 1 0 0 0,1-1 1 0 0,-1 1-1 0 0,0 0 0 0 0,1 0 1 0 0,-1 0-1 0 0,0 0 0 0 0,3 0 1 0 0,-2 0 5 0 0,0 0 1 0 0,1-1-1 0 0,-1 0 1 0 0,0 1-1 0 0,0-1 1 0 0,3-2-1 0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0:27.316"/>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1 19 7834 0 0,'0'0'7'0'0,"0"0"0"0"0,0 0 0 0 0,0 0 0 0 0,0 0 0 0 0,0 0 0 0 0,0 0 1 0 0,0 0-1 0 0,0 0 0 0 0,0 0 0 0 0,0 0 0 0 0,0 0 0 0 0,1 0 0 0 0,-1 0 0 0 0,0 0 0 0 0,0 0 1 0 0,0 0-1 0 0,0 0 0 0 0,0 0 0 0 0,0 0 0 0 0,0 0 0 0 0,0 0 15 0 0,0 0-15 0 0,0 0 0 0 0,0 0 0 0 0,0 1 0 0 0,0-1 0 0 0,0 0 0 0 0,0 0 0 0 0,0 0 1 0 0,0 0-1 0 0,0 0 0 0 0,0 0 0 0 0,0 0 0 0 0,0 0 0 0 0,0 0 0 0 0,0 0 0 0 0,0 0 0 0 0,0 0 1 0 0,0 0-1 0 0,0 0 0 0 0,0 0 0 0 0,0 0 0 0 0,0 0 0 0 0,0 0 0 0 0,0 0 0 0 0,0 0 1 0 0,0 0-1 0 0,0 1 0 0 0,0-1 0 0 0,0 0 0 0 0,0 0 0 0 0,0 0 0 0 0,0 0 0 0 0,0 0 1 0 0,0 0-1 0 0,0 0 0 0 0,0 0 0 0 0,0 0 0 0 0,0 0 0 0 0,0 0 0 0 0,0 0 0 0 0,0 0 0 0 0,0 0 1 0 0,0 0-1 0 0,0 0 0 0 0,0 0 0 0 0,6-1 135 0 0,9-3 810 0 0,-11 3-186 0 0,1 0 0 0 0,-1 0 0 0 0,0 0 0 0 0,1 0-1 0 0,-1 1 1 0 0,1 0 0 0 0,4 0 0 0 0,21-3 596 0 0,-23 1-1252 0 0,0 1 1 0 0,-1-1 0 0 0,1 1 0 0 0,0 0 0 0 0,0 1 0 0 0,0 0 0 0 0,0 0 0 0 0,0 0 0 0 0,-1 1-1 0 0,1 0 1 0 0,0 0 0 0 0,0 1 0 0 0,12 5 0 0 0,-8-4 13 0 0,-1 0 0 0 0,1 0 0 0 0,0-1 0 0 0,-1 0 0 0 0,1-1 0 0 0,0 0 0 0 0,0-1 0 0 0,0 0 0 0 0,0-1 0 0 0,0 0 0 0 0,12-3 0 0 0,-15 2-357 0 0,1 0 0 0 0,-1-1-1 0 0,0-1 1 0 0,11-5 0 0 0</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0:36.321"/>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34 1 5529 0 0,'-20'14'12630'0'0,"20"-11"-12298"0"0,-1 4 156 0 0,0 0 0 0 0,1-1 1 0 0,0 1-1 0 0,0 0 0 0 0,1-1 0 0 0,1 11 1 0 0,0-8-257 0 0,-1 0 1 0 0,0 18-1 0 0,-1-20-180 0 0,-17 192 663 0 0,16-183-648 0 0,1 1 0 0 0,0-1 0 0 0,1 0 0 0 0,5 24 0 0 0,-1-10-146 0 0,-1 49 107 0 0,-3-37 169 0 0,4-1-126 0 0,-5-37-65 0 0,1 0 0 0 0,0 0 0 0 0,0 0 0 0 0,1-1 0 0 0,-1 1 0 0 0,1 0 0 0 0,3 6 0 0 0,-3-8-8 0 0,-1-1 0 0 0,1 0 0 0 0,-1 0 1 0 0,1 0-1 0 0,0 0 0 0 0,-1-1 0 0 0,1 1 0 0 0,0 0 0 0 0,0-1 0 0 0,0 1 0 0 0,0-1 1 0 0,-1 0-1 0 0,1 1 0 0 0,0-1 0 0 0,0 0 0 0 0,2 0 0 0 0,3 0-6 0 0,0-1 0 0 0,-1 1 0 0 0,11-3 0 0 0,14-5 22 0 0,-17 4 1 0 0,0 0-1 0 0,0 1 1 0 0,23-1-1 0 0,82-6-14 0 0,-89 8 0 0 0,-4-1 21 0 0,0-1 1 0 0,0-1-1 0 0,0-1 0 0 0,0-1 1 0 0,28-13-1 0 0</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0:37.937"/>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21 0 3225 0 0,'-20'20'8566'0'0,"20"-20"-8589"0"0,0 0 0 0 0,0 0 0 0 0,0 1 0 0 0,0-1 0 0 0,0 0 0 0 0,0 0 0 0 0,0 0 0 0 0,0 0 0 0 0,0 1 0 0 0,0-1 0 0 0,1 0 0 0 0,-1 0 0 0 0,0 0 0 0 0,0 0 0 0 0,0 0 0 0 0,0 1 0 0 0,0-1 0 0 0,0 0 0 0 0,1 0 0 0 0,-1 0 0 0 0,0 0 0 0 0,0 0 0 0 0,0 0 0 0 0,0 0 0 0 0,0 0 0 0 0,1 0 0 0 0,-1 0 0 0 0,0 1 0 0 0,0-1 0 0 0,0 0 0 0 0,0 0 0 0 0,1 0 0 0 0,-1 0 0 0 0,0 0 0 0 0,0 0 0 0 0,0 0 0 0 0,0 0 0 0 0,1 0 0 0 0,-1 0 0 0 0,0-1 0 0 0,0 1 0 0 0,1 0 0 0 0,1 0-157 0 0,0 0 0 0 0,0 0-1 0 0,0-1 1 0 0,1 1 0 0 0,-1-1-1 0 0,4-1 1 0 0,-5 1 381 0 0,0 1 1 0 0,0-1-1 0 0,0 1 1 0 0,0 0-1 0 0,0-1 1 0 0,1 1-1 0 0,-1 0 1 0 0,0 0-1 0 0,0 0 1 0 0,0-1-1 0 0,0 1 1 0 0,1 0 0 0 0,-1 1-1 0 0,0-1 1 0 0,0 0-1 0 0,0 0 1 0 0,0 0-1 0 0,0 1 1 0 0,0-1-1 0 0,1 1 1 0 0,-1-1-1 0 0,0 1 1 0 0,0-1-1 0 0,0 1 1 0 0,1 1-1 0 0,6 2 471 0 0,0 0 0 0 0,0 0 0 0 0,0 0 0 0 0,1-1 0 0 0,-1-1 0 0 0,10 3 0 0 0,20 6 792 0 0,-24-6-1315 0 0,-5-2 7 0 0,-1 0 1 0 0,1 0 0 0 0,0 1 0 0 0,-1 0 0 0 0,0 1 0 0 0,0 0 0 0 0,0 0 0 0 0,-1 1 0 0 0,9 8 0 0 0,-7-7-135 0 0,0 1 1 0 0,0-1 0 0 0,1-1-1 0 0,0 1 1 0 0,10 4-1 0 0,-7-5 47 0 0,-1 2 0 0 0,20 14 1 0 0,-18-11 28 0 0,24 14 0 0 0,-28-19-50 0 0,-1 0 0 0 0,1 0 0 0 0,-1 1 1 0 0,-1 0-1 0 0,1 1 0 0 0,13 15 0 0 0,-16-16-31 0 0,0 0 0 0 0,0-1 0 0 0,0 0 0 0 0,11 7 0 0 0,-10-8-5 0 0,0 0 0 0 0,-1 1 0 0 0,1 0-1 0 0,5 8 1 0 0,-6-5-9 0 0,0 1 0 0 0,-1 0 0 0 0,4 11 0 0 0,-1-3-16 0 0,-7-15 34 0 0,0 0 0 0 0,0 0 0 0 0,0 1 0 0 0,-1-1 0 0 0,1 0 0 0 0,-1 0 0 0 0,0 0 0 0 0,0 1 0 0 0,0-1 0 0 0,-1 6 0 0 0,-9 36 380 0 0,4-22-304 0 0,-6 22-86 0 0,6-28 3 0 0,-3 23 1 0 0,9-33-13 0 0,-1-1 0 0 0,1 1 0 0 0,0 0 0 0 0,0-1 0 0 0,0 1 0 0 0,1 0 0 0 0,2 7 0 0 0,-2 5-10 0 0,1 5-13 0 0,-2-23 19 0 0,1 0 1 0 0,-1 0-1 0 0,0 0 1 0 0,0 0 0 0 0,1 0-1 0 0,-1 0 1 0 0,1 0-1 0 0,-1 0 1 0 0,0 0 0 0 0,1-1-1 0 0,0 1 1 0 0,-1 0-1 0 0,1 0 1 0 0,0 0 0 0 0,-1-1-1 0 0,3 2 1 0 0,-3-2-23 0 0,0 0 1 0 0,1 0 0 0 0,-1 0-1 0 0,0 0 1 0 0,1 0-1 0 0,-1 0 1 0 0,0 0-1 0 0,1 0 1 0 0,-1 0 0 0 0,0 0-1 0 0,0-1 1 0 0,1 1-1 0 0,-1 0 1 0 0,0 0-1 0 0,1 0 1 0 0,-1-1 0 0 0,0 1-1 0 0,0 0 1 0 0,1 0-1 0 0,-1-1 1 0 0,0 1-1 0 0,0 0 1 0 0,0 0 0 0 0,1-1-1 0 0,-1 1 1 0 0,0 0-1 0 0,0-1 1 0 0,0 1-1 0 0,0 0 1 0 0,0-1-1 0 0,0 1 1 0 0,0 0 0 0 0,0-1-1 0 0,0 1 1 0 0,0-1-1 0 0,5-15-45 0 0,-5 14-93 0 0,4-12-134 0 0,4-18-3354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8T06:59:23.313"/>
    </inkml:context>
    <inkml:brush xml:id="br0">
      <inkml:brushProperty name="width" value="0.2" units="cm"/>
      <inkml:brushProperty name="height" value="0.4" units="cm"/>
      <inkml:brushProperty name="color" value="#00B44B"/>
      <inkml:brushProperty name="tip" value="rectangle"/>
      <inkml:brushProperty name="rasterOp" value="maskPen"/>
    </inkml:brush>
  </inkml:definitions>
  <inkml:trace contextRef="#ctx0" brushRef="#br0">97 25 2761 0 0,'-2'1'125'0'0,"0"0"0"0"0,0 0 0 0 0,0-1 1 0 0,0 1-1 0 0,0 0 0 0 0,0-1 1 0 0,0 1-1 0 0,0-1 0 0 0,-1 0 0 0 0,-2 0 1 0 0,5 0-78 0 0,-1 0 0 0 0,1 0 0 0 0,0 0 0 0 0,-1 0 0 0 0,1 0 0 0 0,0 0 0 0 0,-1 0 0 0 0,1-1 0 0 0,0 1 1 0 0,-1 0-1 0 0,1 0 0 0 0,0 0 0 0 0,0-1 0 0 0,-1 1 0 0 0,1 0 0 0 0,0 0 0 0 0,-1-1 0 0 0,1 1 0 0 0,0 0 1 0 0,0 0-1 0 0,0-1 0 0 0,-1 1 0 0 0,1-1 0 0 0,0 0 45 0 0,0 0 1 0 0,-1 0-1 0 0,1 0 1 0 0,0 0-1 0 0,0 0 1 0 0,0 0-1 0 0,0 0 1 0 0,1 0-1 0 0,-1 0 1 0 0,0 0-1 0 0,0 0 1 0 0,1-2-1 0 0,3-8-105 0 0,-5 18-86 0 0,-6 20 377 0 0,-6 3 726 0 0,10-25-455 0 0,0 1 1 0 0,1-1 0 0 0,-1 1-1 0 0,1 0 1 0 0,1-1 0 0 0,-1 1-1 0 0,1 0 1 0 0,-1 8-1 0 0,1 25 860 0 0,-9 46-1 0 0,-1 8 299 0 0,10-80-1395 0 0,1 1 1 0 0,1-1 0 0 0,0 1-1 0 0,5 21 1 0 0,-4-24-257 0 0,-1 0-1 0 0,-1 1 1 0 0,0-1 0 0 0,-1 1-1 0 0,0-1 1 0 0,0 1 0 0 0,-4 10-1 0 0,2-5 172 0 0,0 1 0 0 0,1 17-1 0 0,3 36 498 0 0,0 47-535 0 0,-2-66 23 0 0,3 0-1 0 0,10 55 1 0 0,-5-43-245 0 0,-3-38 154 0 0,10 34 1 0 0,1 9-150 0 0,-13-49 58 0 0,0 33 0 0 0,-3-38 46 0 0,1 0 0 0 0,1 1 0 0 0,6 28 0 0 0,1-14-143 0 0,-4-17 93 0 0,-1 0 0 0 0,0 0 1 0 0,0 1-1 0 0,0 21 0 0 0,-2-17 69 0 0,3 21-1 0 0,-1-22-4 0 0,-1 22 1 0 0,-2-16-98 0 0,-5 29 1 0 0,3-30 2 0 0,3-22 4 0 0,-1 1 1 0 0,0 0-1 0 0,0 0 0 0 0,0 0 1 0 0,0 0-1 0 0,1 0 0 0 0,-1 0 1 0 0,0 0-1 0 0,1 0 0 0 0,-1 0 1 0 0,1-1-1 0 0,-1 1 1 0 0,1 0-1 0 0,0 0 0 0 0,-1 0 1 0 0,1-1-1 0 0,-1 1 0 0 0,1 0 1 0 0,0-1-1 0 0,0 1 0 0 0,1 0 1 0 0,-1-1-16 0 0,-1 0-28 0 0,0 20 71 0 0,1-15-72 0 0,20-27-1954 0 0,-20 21 1914 0 0,0 0 1 0 0,0 0 0 0 0,0 0-1 0 0,0 0 1 0 0,0-1 0 0 0,0 1 0 0 0,-1 0-1 0 0,1 0 1 0 0,0 0 0 0 0,-1-1-1 0 0,1 1 1 0 0,-1 0 0 0 0,1-1-1 0 0,0-1 1 0 0,0-1-220 0 0,2-8-463 0 0</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0:39.373"/>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4 1 9674 0 0,'0'0'13'0'0,"-1"1"0"0"0,1-1 0 0 0,0 1 0 0 0,-1-1 0 0 0,1 1 0 0 0,0 0 0 0 0,0-1 0 0 0,-1 1 0 0 0,1-1 0 0 0,0 1 0 0 0,0 0 0 0 0,0-1 0 0 0,0 1 0 0 0,0-1 0 0 0,0 1 0 0 0,0 0 0 0 0,0-1 0 0 0,0 1 0 0 0,0-1 0 0 0,0 1 0 0 0,0 0 0 0 0,0-1 0 0 0,0 1 0 0 0,1-1 0 0 0,-1 1 0 0 0,0 0 0 0 0,8 16 1917 0 0,-6-14-1407 0 0,1 0 1 0 0,0 0 0 0 0,0-1 0 0 0,0 1 0 0 0,0-1 0 0 0,1 1 0 0 0,-1-1 0 0 0,0 0 0 0 0,1 0 0 0 0,0-1 0 0 0,0 1 0 0 0,-1-1-1 0 0,9 2 1 0 0,4 1-195 0 0,1-2 0 0 0,18 1 0 0 0,-10-1 544 0 0,33 1-261 0 0,-45-3-473 0 0,1 0 0 0 0,-1 1-1 0 0,1 1 1 0 0,-1 0 0 0 0,0 1 0 0 0,17 5 0 0 0,-10 0-43 0 0,-1 0 0 0 0,0 1 0 0 0,-1 1 0 0 0,24 18 0 0 0,-25-16-2 0 0,1-2 1 0 0,0 0-1 0 0,19 7 0 0 0,0 0 1 0 0,-27-10-83 0 0,0-1 0 0 0,0 2 0 0 0,0-1 0 0 0,-1 1 0 0 0,13 16 0 0 0,-8-10-3 0 0,15 12-1 0 0,-19-19-13 0 0,0-1 0 0 0,0 1 0 0 0,1-2 0 0 0,-1 0 0 0 0,1 0 0 0 0,1-1 0 0 0,20 5 0 0 0,86 10 67 0 0,-72-14-210 0 0,58 15 337 0 0,-101-17-700 0 0,-3-1 206 0 0</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0:42.518"/>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1 0 7834 0 0,'9'2'9775'0'0,"-8"-1"-9636"0"0,1 5 227 0 0,1-1 1 0 0,-1 0 0 0 0,0 1-1 0 0,0 0 1 0 0,-1-1 0 0 0,0 1-1 0 0,0 0 1 0 0,1 6 0 0 0,-1-3-148 0 0,0 0 1 0 0,5 13-1 0 0,-2-4-41 0 0,0 0 0 0 0,-1 0 1 0 0,-1 0-1 0 0,-1 32 0 0 0,0-40-162 0 0,-5 95 308 0 0,1-18-80 0 0,1-70-203 0 0,1-14-30 0 0,1 0 0 0 0,-1 0 0 0 0,1 0 0 0 0,0 0-1 0 0,0 0 1 0 0,0 0 0 0 0,1 5 0 0 0,-1-45-11 0 0,-6-22-42 0 0,3 41 18 0 0,1 0 1 0 0,0 0-1 0 0,3-28 1 0 0,1 9-60 0 0,-1-1 0 0 0,-2 1-1 0 0,-1 0 1 0 0,-9-39 0 0 0,11 71-124 0 0,-1 1-1 0 0,1-1 1 0 0,-1 1 0 0 0,1-1 0 0 0,1-5-1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0:44.719"/>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13 1 3225 0 0,'-11'0'12620'0'0,"11"1"-12523"0"0,-1 20 3346 0 0,1-15-3160 0 0,0-4-155 0 0,0 0 0 0 0,0 0-1 0 0,1 0 1 0 0,-1 0-1 0 0,1 0 1 0 0,-1 0 0 0 0,1 0-1 0 0,0 0 1 0 0,0 0 0 0 0,0 0-1 0 0,0 0 1 0 0,0 0 0 0 0,2 2-1 0 0,22 20 355 0 0,-20-20-463 0 0,-1 0-1 0 0,1 1 0 0 0,-1-1 0 0 0,6 10 1 0 0,2 5 18 0 0,-7-9 103 0 0,1 0-1 0 0,1-1 1 0 0,-1 1 0 0 0,1-1 0 0 0,11 10 0 0 0,-10-11-99 0 0,0 1 1 0 0,-1 0-1 0 0,0 0 1 0 0,0 1-1 0 0,-1-1 1 0 0,-1 2-1 0 0,1-1 1 0 0,-1 1-1 0 0,-1-1 0 0 0,0 1 1 0 0,3 14-1 0 0,-5-18 18 0 0,1-1-1 0 0,0 1 1 0 0,5 6-1 0 0,10 22-24 0 0,-17-33-31 0 0,-1 0 0 0 0,1 0 1 0 0,-1 0-1 0 0,1 0 0 0 0,-1 0 0 0 0,0 0 1 0 0,1 0-1 0 0,-1 0 0 0 0,0 0 1 0 0,-1 0-1 0 0,1 0 0 0 0,0 0 0 0 0,0 0 1 0 0,-1 0-1 0 0,0 3 0 0 0,-3-4 86 0 0,0-5-90 0 0,-4-13-139 0 0,4 11 58 0 0,-5-7 42 0 0,0 0 0 0 0,-17-15 1 0 0,16 17 13 0 0,0 0 0 0 0,1-1 0 0 0,-9-13 0 0 0,-50-83 26 0 0,65 103 0 0 0,1 0 0 0 0,0 0 0 0 0,0 0 0 0 0,0-1 0 0 0,0 1 0 0 0,1-1 0 0 0,0 1 0 0 0,0-1 0 0 0,1 1 0 0 0,-1-1 0 0 0,1 1 0 0 0,0-1 0 0 0,1 1 0 0 0,-1-1 0 0 0,1 0 0 0 0,0 1 0 0 0,3-6 0 0 0,-4 11-1 0 0,0 0 1 0 0,0-1-1 0 0,0 1 1 0 0,0 0-1 0 0,0 0 0 0 0,0 0 1 0 0,0 0-1 0 0,0 0 0 0 0,0 0 1 0 0,0-1-1 0 0,0 1 1 0 0,0 0-1 0 0,1 0 0 0 0,-1 0 1 0 0,0 0-1 0 0,0 0 0 0 0,0 0 1 0 0,0 0-1 0 0,0 0 1 0 0,0 0-1 0 0,0 0 0 0 0,1 0 1 0 0,-1 0-1 0 0,0-1 1 0 0,0 1-1 0 0,0 0 0 0 0,0 0 1 0 0,0 0-1 0 0,1 0 0 0 0,-1 0 1 0 0,0 0-1 0 0,0 0 1 0 0,0 0-1 0 0,0 0 0 0 0,0 0 1 0 0,1 0-1 0 0,-1 1 0 0 0,0-1 1 0 0,0 0-1 0 0,8 5-57 0 0,7 10-56 0 0,-12-11 103 0 0,35 34 11 0 0,-22-23 0 0 0,0 0 0 0 0,-1 2 0 0 0,24 34 0 0 0,-34-43 6 0 0,1-1 0 0 0,0 1-1 0 0,1-1 1 0 0,-1 0 0 0 0,1-1 0 0 0,1 0 0 0 0,-1 0 0 0 0,1 0-1 0 0,0-1 1 0 0,15 7 0 0 0,-14-10-194 0 0</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1:03.266"/>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739 447 5985 0 0,'-1'1'-88'0'0,"1"-1"-1"0"0,0 1 1 0 0,0-1-1 0 0,0 1 0 0 0,-1-1 1 0 0,-21-16 5024 0 0,21 11-4409 0 0,0-1 546 0 0,0 0 0 0 0,0 0-1 0 0,-1 0 1 0 0,0 0 0 0 0,0 0 0 0 0,-5-8 0 0 0,-20-32 1708 0 0,21 38-2622 0 0,0-1 0 0 0,0 0-1 0 0,1 0 1 0 0,1-1-1 0 0,-1 1 1 0 0,2-1-1 0 0,-4-11 1 0 0,-17-79 310 0 0,18 64-155 0 0,6 32-293 0 0,0 0-1 0 0,0 0 1 0 0,0 0-1 0 0,-1 0 1 0 0,0 0-1 0 0,0 0 1 0 0,0 0-1 0 0,0 0 1 0 0,-1 0-1 0 0,0 1 1 0 0,0-1-1 0 0,0 0 1 0 0,0 1-1 0 0,0 0 1 0 0,0-1 0 0 0,-4-2-1 0 0,0 1 6 0 0,0 0 0 0 0,0 1 0 0 0,0-1 0 0 0,-1 2 0 0 0,0-1 0 0 0,1 1 0 0 0,-1 0 1 0 0,0 0-1 0 0,-1 1 0 0 0,1 0 0 0 0,0 0 0 0 0,-1 1 0 0 0,1 0 0 0 0,-1 0 0 0 0,1 0 0 0 0,-16 2 0 0 0,8 1 27 0 0,1 1 0 0 0,-1 0 1 0 0,1 1-1 0 0,0 0 0 0 0,0 1 0 0 0,1 1 0 0 0,-24 13 0 0 0,-58 36 235 0 0,-29 9 420 0 0,91-48-1472 0 0,27-14 764 0 0,-1 0 1 0 0,1 1-1 0 0,0 0 0 0 0,1 1 1 0 0,-1-1-1 0 0,0 1 1 0 0,-4 5-1 0 0,19-18-1878 0 0</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2:08.628"/>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14 611 3225 0 0,'1'-17'-1943'0'0,"-15"-23"18657"0"0,15 43-16650 0 0,0 1-39 0 0,2 12 25 0 0,-1-15 49 0 0,0 0 1 0 0,0 0 0 0 0,0 0-1 0 0,0 0 1 0 0,0 0 0 0 0,1 0 0 0 0,-1-1-1 0 0,2 1 1 0 0,-1 0-50 0 0,0 0-1 0 0,-1-1 1 0 0,1 1-1 0 0,0-1 1 0 0,0 1 0 0 0,-1-1-1 0 0,1 0 1 0 0,0 0-1 0 0,0 0 1 0 0,-1-1 0 0 0,5 0-1 0 0,-3-1 47 0 0,1 0 1 0 0,-1 0-1 0 0,0 0 0 0 0,0-1 0 0 0,5-3 0 0 0,-7 4-35 0 0,1 1 0 0 0,-1 0-1 0 0,0 0 1 0 0,0 0 0 0 0,1 0-1 0 0,3-1 1 0 0,-4 2 4 0 0,1-1 0 0 0,-1 0 0 0 0,0 0 0 0 0,0 0 0 0 0,1 0 0 0 0,-1 0 0 0 0,4-2 0 0 0,-4 0-47 0 0,1 2 0 0 0,-1-1 0 0 0,1 0 1 0 0,0 0-1 0 0,0 1 0 0 0,0 0 1 0 0,0-1-1 0 0,6 0 0 0 0,-8 1 5 0 0,1 1-1 0 0,0 0 0 0 0,0 0 0 0 0,0 0 1 0 0,0 0-1 0 0,-1 0 0 0 0,1 0 0 0 0,0 1 0 0 0,0-1 1 0 0,0 1-1 0 0,-1-1 0 0 0,1 1 0 0 0,0-1 1 0 0,-1 1-1 0 0,1 0 0 0 0,2 2 0 0 0,1-1 21 0 0,-1-1 0 0 0,1 1 0 0 0,0-1-1 0 0,0 1 1 0 0,-1-1 0 0 0,1-1 0 0 0,0 1-1 0 0,0-1 1 0 0,0 0 0 0 0,0 0 0 0 0,0 0-1 0 0,0 0 1 0 0,0-1 0 0 0,6-2 0 0 0,-7 2-37 0 0,0 0-1 0 0,-1 1 1 0 0,1-1 0 0 0,0 1 0 0 0,0 0 0 0 0,0 0 0 0 0,0 0-1 0 0,0 0 1 0 0,0 1 0 0 0,4 0 0 0 0,18-1 93 0 0,-23-1-97 0 0,-1 1 0 0 0,0 0 0 0 0,0 0 0 0 0,1 0-1 0 0,-1 0 1 0 0,0 0 0 0 0,1 0 0 0 0,-1 0-1 0 0,0 1 1 0 0,1-1 0 0 0,-1 1 0 0 0,0 0-1 0 0,0 0 1 0 0,0 0 0 0 0,4 2 0 0 0,-3-2 1 0 0,-1 0 0 0 0,0 1 0 0 0,1-1-1 0 0,-1 0 1 0 0,1-1 0 0 0,-1 1 0 0 0,1 0 0 0 0,-1-1 0 0 0,1 1 0 0 0,-1-1 0 0 0,4 0 0 0 0,31-4 60 0 0,-4 1-33 0 0,-3-1 18 0 0,-25 3-36 0 0,0 0-1 0 0,0 0 0 0 0,0 1 1 0 0,0 0-1 0 0,0 0 1 0 0,7 0-1 0 0,-4 1-11 0 0,-1-1 0 0 0,0 0 0 0 0,15-2 0 0 0,7 0 0 0 0,47 0 64 0 0,-48 5 12 0 0,-23-2-52 0 0,1 0-1 0 0,-1 0 0 0 0,0-1 0 0 0,11 0 0 0 0,37-1 27 0 0,-40 2-31 0 0,0-1 1 0 0,0-1-1 0 0,20-3 1 0 0,-20 1-16 0 0,6-1 26 0 0,25-9 0 0 0,-35 11-20 0 0,-1-1 1 0 0,1 2-1 0 0,0-1 0 0 0,0 1 1 0 0,11 0-1 0 0,-11 1 1 0 0,-1 0 0 0 0,1-1 0 0 0,0 0 0 0 0,-1-1 0 0 0,15-4 0 0 0,-17 4-11 0 0,0 0 0 0 0,0 0 0 0 0,-1 0 0 0 0,1 1 0 0 0,0 0 0 0 0,0 1 0 0 0,0-1 0 0 0,0 1 0 0 0,0 0 0 0 0,0 0 0 0 0,6 2 0 0 0,-6-2 10 0 0,0 0 1 0 0,-1 0-1 0 0,1-1 0 0 0,0 1 1 0 0,-1-1-1 0 0,1 0 1 0 0,-1-1-1 0 0,7-2 0 0 0,-7 2 1 0 0,1 1 0 0 0,-1-1 0 0 0,1 1 0 0 0,-1 0 0 0 0,1 0 0 0 0,-1 1 0 0 0,1 0 0 0 0,9 0 0 0 0,18 5 53 0 0,55 1 0 0 0,-76-6-64 0 0,-1-2 0 0 0,1 0 0 0 0,-1 0 0 0 0,0-1 0 0 0,19-7 0 0 0,-15 4 0 0 0,30-5 0 0 0,-14 6 0 0 0,-15 4 0 0 0,26-8 0 0 0,25-2 0 0 0,-53 9 10 0 0,-1 0 0 0 0,1 0-1 0 0,16 1 1 0 0,23-2 15 0 0,-37 2-25 0 0,23 0 0 0 0,-27 1 0 0 0,34 3 64 0 0,-26-4 2 0 0,-15 0-36 0 0,0 1-1 0 0,0 0 0 0 0,0 0 1 0 0,0 0-1 0 0,0 0 1 0 0,9 2-1 0 0,4 5-29 0 0,-15-5 0 0 0,1 0 0 0 0,-1-1 0 0 0,1 0 0 0 0,-1 0 0 0 0,1 0 0 0 0,-1 0 0 0 0,1-1 0 0 0,5 1 0 0 0,27-2 0 0 0,48-7 0 0 0,-75 8 0 0 0,-1 0 0 0 0,1 0 0 0 0,-1 0 0 0 0,1 1 0 0 0,11 3 0 0 0,-9-2 0 0 0,0 0 0 0 0,14 0 0 0 0,6-3 0 0 0,-25 0 0 0 0,1 0 0 0 0,0 1 0 0 0,-1 0 0 0 0,1 0 0 0 0,0 1 0 0 0,-1 0 0 0 0,1 0 0 0 0,10 3 0 0 0,26 8 26 0 0,-33-11-18 0 0,-1 2-1 0 0,0-1 1 0 0,0 1 0 0 0,10 4-1 0 0,-12-3 22 0 0,1-2 0 0 0,0 1 0 0 0,0-1 0 0 0,9 1 0 0 0,-8-1 10 0 0,0 0 1 0 0,16 6 0 0 0,-17-6-40 0 0,-1 1 0 0 0,1-1 0 0 0,1-1 0 0 0,-1 0 0 0 0,0 0 0 0 0,10 0 0 0 0,-6-1 0 0 0,24 5 0 0 0,-28-4 6 0 0,0 0 0 0 0,0-1 0 0 0,0 0 0 0 0,0 0 0 0 0,0-1 0 0 0,15-2 1 0 0,22-2 14 0 0,-8 5-21 0 0,40 0 0 0 0,-32-3 0 0 0,-14 2 0 0 0,54-10 0 0 0,-62 7 0 0 0,1 0 0 0 0,-1 2 0 0 0,25 0 0 0 0,-27 1 0 0 0,23-4 0 0 0,-28 3 0 0 0,0 0 0 0 0,33 1 0 0 0,-30 1 0 0 0,1 0 0 0 0,0-1 0 0 0,26-6 0 0 0,14 0 0 0 0,-12 6 0 0 0,-33 1 0 0 0,1 0 0 0 0,19-3 0 0 0,107-10 0 0 0,-112 7 9 0 0,-15 3 2 0 0,-1 0 0 0 0,0 1 0 0 0,1 1 0 0 0,28 1 0 0 0,-30 1-11 0 0,0-1 0 0 0,1-1 0 0 0,-1 0 0 0 0,24-6 0 0 0,13-1 0 0 0,-37 6 5 0 0,-1 1 18 0 0,0 0-1 0 0,-1 0 0 0 0,1 1 0 0 0,0 1 1 0 0,14 1-1 0 0,-16-1-16 0 0,0 0-1 0 0,0-1 1 0 0,1 0-1 0 0,-1-1 1 0 0,0 0 0 0 0,0-1-1 0 0,14-4 1 0 0,20-2 2 0 0,154-9-8 0 0,-106 14 0 0 0,-77 0 0 0 0,-1 0 0 0 0,0-1 0 0 0,-1 0 0 0 0,20-10 0 0 0,19-5 0 0 0,83-30 0 0 0,-127 46 0 0 0,0 0 0 0 0,0 1 0 0 0,0 0 0 0 0,14-1 0 0 0,-6 0 0 0 0,9-2 0 0 0,37-14 0 0 0,-56 17 0 0 0,1-1 0 0 0,0 0 0 0 0,-1 0 0 0 0,10-7 0 0 0,-13 7 0 0 0,1 1 0 0 0,1-1 0 0 0,-1 1 0 0 0,0 0 0 0 0,1 0 0 0 0,-1 0 0 0 0,1 0 0 0 0,-1 1 0 0 0,1 0 0 0 0,0 0 0 0 0,6 0 0 0 0,0 0 0 0 0,0-1 0 0 0,1 0 0 0 0,-1 0 0 0 0,12-5 0 0 0,1 1 0 0 0,17-9 0 0 0,-33 12 0 0 0,-1 0 0 0 0,1 0 0 0 0,0 1 0 0 0,0 0 0 0 0,0 0 0 0 0,15-1 0 0 0,-3 2 9 0 0,-1-1-1 0 0,20-4 0 0 0,-24 3-1 0 0,-1 1-1 0 0,1 0 1 0 0,-1 1-1 0 0,1 0 1 0 0,18 2-1 0 0,-25-1-6 0 0,1 0 0 0 0,0-1 0 0 0,-1 0 0 0 0,1-1 0 0 0,-1 1 0 0 0,0-2 0 0 0,0 1 0 0 0,15-8 0 0 0,2 1-10 0 0,17-7-9 0 0,-24 8 7 0 0,24-6 0 0 0,-4 7 18 0 0,-29 6-9 0 0,0 0 1 0 0,0-1-1 0 0,0 0 0 0 0,-1 0 0 0 0,15-7 0 0 0,-9 3 19 0 0,1 1 0 0 0,0 0 0 0 0,29-5 0 0 0,-42 10 7 0 0,-1 0-1 0 0,1 0 0 0 0,-1 0 1 0 0,1 1-1 0 0,-1-1 0 0 0,0 0 0 0 0,1 1 1 0 0,-1-1-1 0 0,1 1 0 0 0,-1-1 1 0 0,0 1-1 0 0,2 1 0 0 0,12 3-267 0 0,-14-5 184 0 0,-1 0 0 0 0,1 0 0 0 0,-1 0 0 0 0,1 0 0 0 0,-1 0 0 0 0,1 0 0 0 0,-1-1 0 0 0,1 1 0 0 0,-1 0 0 0 0,1 0 0 0 0,-1-1-1 0 0,1 1 1 0 0,-1 0 0 0 0,0-1 0 0 0,1 1 0 0 0,-1 0 0 0 0,1-1 0 0 0,-1 1 0 0 0,0-1 0 0 0,0 1 0 0 0,1 0 0 0 0,-1-1 0 0 0,0 1-1 0 0,0-1 1 0 0,1 1 0 0 0,-1-1 0 0 0,0 1 0 0 0,0-1 0 0 0,0 1 0 0 0,0-2 0 0 0</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2:13.509"/>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100 83 3225 0 0,'6'2'11085'0'0,"4"0"-8677"0"0,16 4-2474 0 0,24 5 2282 0 0,-46-10-2154 0 0,1-2 0 0 0,0 1 0 0 0,0 0-1 0 0,-1-1 1 0 0,1 0 0 0 0,0 0 0 0 0,4-2 0 0 0,14-3 379 0 0,-20 6-341 0 0,0 0-1 0 0,0 0 0 0 0,0 0 1 0 0,0 0-1 0 0,0 1 0 0 0,4 1 1 0 0,-4-2-16 0 0,0 1-1 0 0,0 0 1 0 0,0-1 0 0 0,0 0 0 0 0,0 0 0 0 0,0 0 0 0 0,5 0 0 0 0,22-7-63 0 0,-21 4-22 0 0,0 1 0 0 0,1 0 0 0 0,17-1 1 0 0,63-2 32 0 0,-83 4 47 0 0,1 0 0 0 0,0 0 1 0 0,-1-1-1 0 0,8-2 0 0 0,-7 2-67 0 0,0 0 0 0 0,-1 1 0 0 0,1-1 0 0 0,8 1 0 0 0,-10 0 18 0 0,0 0 1 0 0,0-1 0 0 0,1 1-1 0 0,-1-1 1 0 0,-1-1 0 0 0,1 1 0 0 0,11-7-1 0 0,5-1-61 0 0,-14 6 50 0 0,0 0-14 0 0,-1 1-1 0 0,1 0 0 0 0,0 1 1 0 0,0-1-1 0 0,1 2 0 0 0,12-3 1 0 0,-2 8-5 0 0,-16-4 0 0 0,-1 1 0 0 0,1 0 0 0 0,0-1 0 0 0,-1 0 0 0 0,1 1 0 0 0,-1-1 0 0 0,1 0 0 0 0,5-1 0 0 0,37-1 0 0 0,14-5 0 0 0,-61 8 0 0 0,-13 3 0 0 0,0-1 0 0 0,-23 2 0 0 0,24-3-1 0 0,0 0 0 0 0,-1 0 0 0 0,2 1 0 0 0,-1 1 0 0 0,-25 10 0 0 0,-21 6 87 0 0,3-6-59 0 0,-179 38 98 0 0,220-49-150 0 0,-29 10 1 0 0,30-9 13 0 0,0 1 1 0 0,-23 2 0 0 0,-35 3 382 0 0,60-8-419 0 0,10-2 57 0 0,-1 1 0 0 0,1-1-1 0 0,-1 1 1 0 0,0 0 0 0 0,-5 3 0 0 0,5-2 0 0 0,0-1 1 0 0,1 1 0 0 0,-1-1-1 0 0,0 0 1 0 0,0 0 0 0 0,0 0-1 0 0,0 0 1 0 0,0-1 0 0 0,0 1-1 0 0,0-1 1 0 0,-1 0 0 0 0,1-1-1 0 0,0 1 1 0 0,-7-2 0 0 0,8 2-8 0 0,1 0 1 0 0,0 0-1 0 0,-1 0 0 0 0,1 0 1 0 0,0 1-1 0 0,0-1 0 0 0,-1 1 1 0 0,1-1-1 0 0,0 1 1 0 0,0 0-1 0 0,-1 0 0 0 0,1 0 1 0 0,0 0-1 0 0,-2 2 1 0 0,-3 1 1 0 0,3-4-221 0 0</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2:18.174"/>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34 58 920 0 0,'0'0'88'0'0,"3"-7"90"0"0,-3 7-108 0 0,1-1-35 0 0,-1 0 0 0 0,0 1 1 0 0,1-1-1 0 0,-1 0 0 0 0,0 0 0 0 0,1 1 0 0 0,-1-1 0 0 0,0 0 0 0 0,0 0 0 0 0,0 1 1 0 0,0-1-1 0 0,0 0 0 0 0,0 0 0 0 0,0 1 0 0 0,0-1 0 0 0,0 0 0 0 0,0 0 0 0 0,0 1 1 0 0,0-1-1 0 0,-1-1 0 0 0,1 2 111 0 0,0-1 0 0 0,0 1 1 0 0,0-1-1 0 0,0 0 0 0 0,-1 1 0 0 0,1-1 1 0 0,0 1-1 0 0,0-1 0 0 0,0 1 0 0 0,0-1 1 0 0,0 0-1 0 0,0 1 0 0 0,0-1 0 0 0,1 1 1 0 0,-1-1-1 0 0,0 1 0 0 0,0-1 0 0 0,0 0 1 0 0,0 1-1 0 0,1-1 0 0 0,-1 1 0 0 0,0-1 1 0 0,1 1-1 0 0,-1-1 0 0 0,1 1 0 0 0,-1-1-142 0 0,1 1-1 0 0,-1-1 1 0 0,0 0-1 0 0,1 1 1 0 0,-1-1-1 0 0,0 0 1 0 0,1 1-1 0 0,-1-1 1 0 0,0 1-1 0 0,0-1 0 0 0,1 0 1 0 0,-1 0-1 0 0,0 1 1 0 0,0-1-1 0 0,0 0 1 0 0,0 1-1 0 0,0-1 1 0 0,0 0-1 0 0,0 1 1 0 0,0-1-1 0 0,0 0 1 0 0,-1 1-1 0 0,1-1 0 0 0,0 0 1 0 0,0 1-1 0 0,-10-2 4008 0 0,8 2-4055 0 0,-18 11 1439 0 0,19-11-1325 0 0,1 0 0 0 0,0 1 0 0 0,-1-1 0 0 0,1 0 0 0 0,-1 0-1 0 0,1 1 1 0 0,0-1 0 0 0,-1 0 0 0 0,1 1 0 0 0,0-1 0 0 0,-1 0 0 0 0,1 1 0 0 0,0-1 0 0 0,-1 1 0 0 0,1-1 0 0 0,0 0 0 0 0,0 1 0 0 0,-1-1 0 0 0,1 1 0 0 0,0-1 0 0 0,0 1-1 0 0,0-1 1 0 0,0 1 0 0 0,0-1 0 0 0,0 1 0 0 0,0-1 0 0 0,0 1 0 0 0,0-1 0 0 0,0 1 0 0 0,0-1 0 0 0,0 1 0 0 0,0-1 0 0 0,0 1 0 0 0,0-1 0 0 0,0 0 0 0 0,1 1 0 0 0,-1-1 0 0 0,0 1-1 0 0,0-1 1 0 0,1 1 0 0 0,-1-1 0 0 0,0 0 0 0 0,0 1 0 0 0,1 0 0 0 0,0 2 23 0 0,-1 0 169 0 0,0 1-1 0 0,0-1 0 0 0,-1 1 1 0 0,1 0-1 0 0,-1-1 0 0 0,0 1 1 0 0,-1 3-1 0 0,-3 15 1180 0 0,6-14-1293 0 0,-1 1 1 0 0,1 0 0 0 0,0 0-1 0 0,1 0 1 0 0,0-1-1 0 0,0 1 1 0 0,1 0-1 0 0,5 10 1 0 0,-3-6-41 0 0,-2-3 10 0 0,2 1 0 0 0,-1-1 0 0 0,1 0 0 0 0,1 0-1 0 0,-1 0 1 0 0,2-1 0 0 0,-1 1 0 0 0,1-2-1 0 0,1 1 1 0 0,0-1 0 0 0,0 0 0 0 0,10 7-1 0 0,115 93 628 0 0,-116-94-717 0 0,0 0 1 0 0,34 21-1 0 0,-44-31-23 0 0,1 1 0 0 0,-1 0 0 0 0,-1 0 0 0 0,1 0 0 0 0,-1 1 1 0 0,0-1-1 0 0,0 2 0 0 0,0-1 0 0 0,-1 1 0 0 0,8 12 0 0 0,15 19 154 0 0,-21-30-99 0 0,-1 0 0 0 0,0 1 0 0 0,0 0 0 0 0,5 11 0 0 0,-4-8-30 0 0,0 0 1 0 0,1-1-1 0 0,0 1 1 0 0,16 16 0 0 0,12 16 40 0 0,-28-34-61 0 0,1 0 1 0 0,0-1-1 0 0,0 0 1 0 0,1-1-1 0 0,1 0 0 0 0,15 10 1 0 0,-12-9 3 0 0,-1 0-1 0 0,0 1 1 0 0,19 20 0 0 0,-20-18 3 0 0,1 0 1 0 0,19 13-1 0 0,-10-8-5 0 0,-8-6 16 0 0,0 0 0 0 0,-1 1 0 0 0,0 1 0 0 0,-1 0 0 0 0,16 21 0 0 0,-18-20-27 0 0,0-1 0 0 0,25 22 0 0 0,-20-20 9 0 0,17 20 1 0 0,-25-28 1 0 0,0 0 1 0 0,0 0 0 0 0,0-1-1 0 0,1 0 1 0 0,14 9-1 0 0,-14-11-4 0 0,-1 1 0 0 0,1 0-1 0 0,-1 1 1 0 0,-1 0 0 0 0,1 0 0 0 0,-1 0 0 0 0,8 11-1 0 0,-1 3-22 0 0,-7-10 15 0 0,0-1 0 0 0,0 0-1 0 0,1 0 1 0 0,0-1 0 0 0,0 0-1 0 0,16 13 1 0 0,-19-18 1 0 0,4 3 18 0 0,0 0 0 0 0,-1 0 0 0 0,0 1 0 0 0,7 7 0 0 0,-11-10-13 0 0,1-1 0 0 0,0 1 0 0 0,0-1 0 0 0,1 0 0 0 0,-1 0 0 0 0,8 4 0 0 0,-7-4-2 0 0,1 0-1 0 0,-1 1 1 0 0,11 8-1 0 0,13 20-3 0 0,-17-18 0 0 0,23 20 0 0 0,-31-30 0 0 0,-1-1 0 0 0,0 1 0 0 0,0 0 0 0 0,0-1 0 0 0,2 6 0 0 0,-4-6 0 0 0,1-1 0 0 0,-1 1 0 0 0,1-1 0 0 0,0 1 0 0 0,-1-1 0 0 0,1 0 0 0 0,0 0 0 0 0,0 0 0 0 0,1 0 0 0 0,-1 0 0 0 0,0 0 0 0 0,1 0 0 0 0,-1-1 0 0 0,1 1 0 0 0,-1-1 0 0 0,4 2 0 0 0,14 3-2207 0 0</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2:21.415"/>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20 318 1376 0 0,'0'0'107'0'0,"0"1"221"0"0,2-9-83 0 0,-5-10 882 0 0,3 18-1019 0 0,0-1 0 0 0,0 1 0 0 0,0 0 0 0 0,0-1 1 0 0,0 1-1 0 0,-1 0 0 0 0,1-1 0 0 0,0 1 0 0 0,0 0 1 0 0,0 0-1 0 0,-1-1 0 0 0,1 1 0 0 0,0 0 0 0 0,-1 0 1 0 0,1-1-1 0 0,0 1 0 0 0,0 0 0 0 0,-1 0 0 0 0,1 0 1 0 0,0 0-1 0 0,-1-1 0 0 0,0 1 21 0 0,0 0 0 0 0,1 0 0 0 0,-1 1 0 0 0,1-1-1 0 0,-1 0 1 0 0,0 0 0 0 0,1 0 0 0 0,-1 0 0 0 0,1 1 0 0 0,-1-1 0 0 0,1 0 0 0 0,-1 1 0 0 0,1-1 0 0 0,-1 0 0 0 0,1 1 0 0 0,-1-1 0 0 0,1 1-1 0 0,-1 0 1 0 0,1-1-96 0 0,-1 0-1 0 0,1 0 0 0 0,0 1 0 0 0,0-1 1 0 0,0 0-1 0 0,-1 0 0 0 0,1 0 1 0 0,0 0-1 0 0,0 1 0 0 0,0-1 0 0 0,0 0 1 0 0,0 0-1 0 0,0 1 0 0 0,-1-1 0 0 0,1 0 1 0 0,0 0-1 0 0,0 0 0 0 0,0 1 1 0 0,0-1-1 0 0,0 0 0 0 0,0 0 0 0 0,0 1 1 0 0,0-1-1 0 0,0 0 0 0 0,0 0 0 0 0,0 1 1 0 0,0-1-1 0 0,0 0 0 0 0,0 0 0 0 0,0 1 1 0 0,0-1-1 0 0,1 0 0 0 0,-1 0 1 0 0,0 1-1 0 0,0-1 0 0 0,0 0 0 0 0,0 0 1 0 0,0 0-1 0 0,1 1 0 0 0,-1-1 0 0 0,0 0 1 0 0,0 0-1 0 0,0 0 0 0 0,0 0 1 0 0,1 1-1 0 0,-1-1 0 0 0,0 0 0 0 0,1 0 1 0 0,14 6 2050 0 0,-6-3-701 0 0,16 8 2530 0 0,-21-10-3720 0 0,0 0 0 0 0,-1-1 0 0 0,1 1 0 0 0,0-1 0 0 0,0 1 1 0 0,0-1-1 0 0,0 0 0 0 0,6-1 0 0 0,-6 0 18 0 0,1 1 0 0 0,0 0 1 0 0,-1 0-1 0 0,8 2 0 0 0,-7-1-127 0 0,-1-1-1 0 0,1 0 1 0 0,-1 1 0 0 0,0-1-1 0 0,8-1 1 0 0,170-25 1267 0 0,-139 23-1101 0 0,134-14 254 0 0,-156 13-467 0 0,38-13 0 0 0,-41 11-32 0 0,-1 1 0 0 0,1 1 0 0 0,25-4 0 0 0,69-8 128 0 0,1 0 0 0 0,-84 12-94 0 0,-1-1-1 0 0,37-11 1 0 0,-35 8 23 0 0,54-8 0 0 0,-6 4 46 0 0,9-1-1 0 0,-68 11-100 0 0,3 0 41 0 0,0 1 0 0 0,34 2 0 0 0,-32 0-6 0 0,0-1 0 0 0,0-1 0 0 0,42-7 1 0 0,6-1-42 0 0,89-9 0 0 0,-127 16 0 0 0,-21 1 0 0 0,0 1 0 0 0,16-5 0 0 0,17-5 32 0 0,52-4 0 0 0,83-7 96 0 0,-152 19-80 0 0,-1-1 0 0 0,0-2 0 0 0,36-10 0 0 0,-52 11-35 0 0,0 1 0 0 0,0 1 0 0 0,0 0-1 0 0,22 0 1 0 0,-30 1 203 0 0</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2:25.984"/>
    </inkml:context>
    <inkml:brush xml:id="br0">
      <inkml:brushProperty name="width" value="0.1" units="cm"/>
      <inkml:brushProperty name="height" value="0.2" units="cm"/>
      <inkml:brushProperty name="color" value="#FF2500"/>
      <inkml:brushProperty name="tip" value="rectangle"/>
      <inkml:brushProperty name="rasterOp" value="maskPen"/>
    </inkml:brush>
  </inkml:definitions>
  <inkml:trace contextRef="#ctx0" brushRef="#br0">77 44 1784 0 0,'-5'-2'28'0'0,"-10"-4"390"0"0,15 6-397 0 0,-1 0 0 0 0,1 0 0 0 0,0 0 0 0 0,0 0 1 0 0,-1-1-1 0 0,1 1 0 0 0,0 0 0 0 0,0 0 0 0 0,-1 0 0 0 0,1 0 0 0 0,0 0 0 0 0,0 0 0 0 0,0 0 0 0 0,-1-1 0 0 0,1 1 0 0 0,0 0 1 0 0,0 0-1 0 0,0 0 0 0 0,0 0 0 0 0,0-1 0 0 0,-1 1 0 0 0,1 0 0 0 0,0 0 0 0 0,0-1 0 0 0,0 1 0 0 0,0 0 0 0 0,0 0 0 0 0,0 0 1 0 0,0-1-1 0 0,0 1 0 0 0,0 0 0 0 0,0 0 0 0 0,0-3 1269 0 0,-1 2-1247 0 0,0 1 1 0 0,0-1-1 0 0,0 1 1 0 0,0-1 0 0 0,0 1-1 0 0,0 0 1 0 0,0-1 0 0 0,0 1-1 0 0,0 0 1 0 0,0 0-1 0 0,0 0 1 0 0,-2 0 0 0 0,1 0 47 0 0,1 0-24 0 0,-1-1 0 0 0,1 1-1 0 0,-1 0 1 0 0,1 0 0 0 0,0 0 0 0 0,-1 0-1 0 0,1 0 1 0 0,-1 1 0 0 0,1-1-1 0 0,-3 1 1 0 0,-4 0-186 0 0,8-1 55 0 0,12-10-325 0 0,-3-5 5215 0 0,-12 16-4591 0 0,-7 6-2 0 0,9-7-194 0 0,1 0 0 0 0,0 0 0 0 0,-1 0 0 0 0,1 0 0 0 0,0 0 0 0 0,-1 1 0 0 0,1-1 1 0 0,0 0-1 0 0,-1 0 0 0 0,1 0 0 0 0,0 1 0 0 0,-1-1 0 0 0,1 0 0 0 0,0 1 0 0 0,0-1 0 0 0,-1 0 0 0 0,1 1 0 0 0,0-1 0 0 0,0 0 0 0 0,0 1 0 0 0,0-1 0 0 0,-1 0 0 0 0,1 1 0 0 0,0-1 1 0 0,0 0-1 0 0,0 1 0 0 0,0-1 0 0 0,0 1 0 0 0,1 8 3917 0 0,-6 5-3401 0 0,1-4 259 0 0,4-8-744 0 0,-1 0 1 0 0,1 1 0 0 0,0-1-1 0 0,0 0 1 0 0,-1 0 0 0 0,1 0-1 0 0,1 1 1 0 0,-1-1-1 0 0,0 0 1 0 0,0 0 0 0 0,1 0-1 0 0,0 1 1 0 0,0 1 0 0 0,0-2-46 0 0,0-1 1 0 0,0 1-1 0 0,1-1 1 0 0,-1 1-1 0 0,0-1 1 0 0,1 1-1 0 0,-1-1 1 0 0,1 0 0 0 0,-1 0-1 0 0,1 0 1 0 0,-1 0-1 0 0,1 0 1 0 0,0 0-1 0 0,0 0 1 0 0,2 0-1 0 0,29 12 301 0 0,-17-6-143 0 0,-1-1 1 0 0,0-1-1 0 0,32 7 0 0 0,-22-9-4 0 0,-16-3-123 0 0,1 1-1 0 0,-1 1 1 0 0,0-1-1 0 0,0 1 1 0 0,0 1-1 0 0,0 0 0 0 0,0 0 1 0 0,0 1-1 0 0,10 6 1 0 0,74 49 768 0 0,-71-42-785 0 0,-19-14-36 0 0,0 0 0 0 0,0-1 0 0 0,1 1 1 0 0,-1-1-1 0 0,1 0 0 0 0,-1 0 0 0 0,1 0 1 0 0,0 0-1 0 0,0 0 0 0 0,7 1 0 0 0,-7-2-2 0 0,14 2 49 0 0,21 6 1 0 0,-33-7-40 0 0,0 0 0 0 0,0 1 1 0 0,-1 0-1 0 0,1 0 0 0 0,-1 0 1 0 0,1 0-1 0 0,4 5 1 0 0,-5-4 32 0 0,1-1 1 0 0,-1 1 0 0 0,1-2-1 0 0,0 1 1 0 0,-1 0 0 0 0,13 2 0 0 0,-13-4-10 0 0,0 1 0 0 0,0-1 0 0 0,0 1 1 0 0,0 0-1 0 0,0 0 0 0 0,-1 1 0 0 0,1-1 1 0 0,-1 1-1 0 0,0 0 0 0 0,0 0 0 0 0,6 6 1 0 0,-5-4-32 0 0,0-1 0 0 0,0 0 0 0 0,0 0 1 0 0,1 0-1 0 0,-1-1 0 0 0,1 0 0 0 0,0 0 0 0 0,0 0 1 0 0,1-1-1 0 0,-1 0 0 0 0,8 2 0 0 0,20 8 10 0 0,-11-1-14 0 0,-16-7 0 0 0,1 0 0 0 0,13 4 0 0 0,0-2 11 0 0,-14-5-3 0 0,0 1-1 0 0,0 0 1 0 0,-1 1-1 0 0,1-1 1 0 0,-1 1-1 0 0,9 5 1 0 0,5 3-8 0 0,0 0 0 0 0,1-1 0 0 0,27 9 0 0 0,28 12 0 0 0,-68-28 12 0 0,1 0 0 0 0,-1 0 0 0 0,1-1 0 0 0,0 0 0 0 0,-1-1 0 0 0,1 0 1 0 0,0 0-1 0 0,0-1 0 0 0,13-1 0 0 0,-2 1 5 0 0,-15 0-11 0 0,0 1-1 0 0,0-1 0 0 0,-1 1 1 0 0,1 1-1 0 0,-1-1 1 0 0,6 3-1 0 0,-4-2-1 0 0,-1 0 0 0 0,1 0 0 0 0,9 1 0 0 0,6 0 17 0 0,1 2 0 0 0,40 14 1 0 0,-60-19-22 0 0,2 1-9 0 0,5 2 64 0 0,1 1-1 0 0,-1-1 1 0 0,0 2-1 0 0,10 5 1 0 0,-15-8-47 0 0,0 0-1 0 0,0 0 1 0 0,1 0 0 0 0,5 1-1 0 0,-7-2-2 0 0,0-1 0 0 0,-1 1 0 0 0,1 0 0 0 0,0 0 0 0 0,-1 0 0 0 0,1 0 0 0 0,-1 1 0 0 0,0-1 0 0 0,1 0 0 0 0,-1 1 0 0 0,0 0 0 0 0,0 0 0 0 0,0-1 0 0 0,0 1 0 0 0,0 0 0 0 0,0 1 0 0 0,2 2 0 0 0,-2-2-2 0 0,0 0 0 0 0,0 0 0 0 0,0 0 0 0 0,1-1 0 0 0,-1 1 0 0 0,1 0 1 0 0,0-1-1 0 0,0 0 0 0 0,0 0 0 0 0,0 0 0 0 0,0 0 0 0 0,1 0 0 0 0,-1-1 0 0 0,0 1 0 0 0,1-1 1 0 0,-1 0-1 0 0,6 1 0 0 0,10 5 5 0 0,34 13-8 0 0,-32-5 0 0 0,-18-12 0 0 0,-1-1 0 0 0,1 0 0 0 0,0 0 0 0 0,0 0 0 0 0,0 0 0 0 0,0 0 0 0 0,0-1 0 0 0,5 2 0 0 0,-1-1 0 0 0,0 0 0 0 0,0 1 0 0 0,-1-1 0 0 0,1 2 0 0 0,-1-1 0 0 0,1 1 0 0 0,-1-1 0 0 0,0 2 0 0 0,-1-1 0 0 0,11 11 0 0 0,-9-9 0 0 0,0-1 0 0 0,1 1 0 0 0,0-1 0 0 0,16 7 0 0 0,9 7 0 0 0,-29-16 0 0 0,1-1 0 0 0,0 0 0 0 0,0 0 0 0 0,0 0 0 0 0,8 2 0 0 0,16 6 0 0 0,-28-10 0 0 0,0 0 0 0 0,0 0-70 0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2:36.696"/>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27 1 920 0 0,'-27'27'16317'0'0,"28"-26"-16235"0"0,0 1 1 0 0,-1-1-1 0 0,1 0 1 0 0,0 1-1 0 0,0-1 1 0 0,0 0-1 0 0,0 1 1 0 0,0-1-1 0 0,0 0 1 0 0,0 0 0 0 0,0 0-1 0 0,1 0 1 0 0,-1 0-1 0 0,0 0 1 0 0,3 1-1 0 0,23 9 218 0 0,-1 2 0 0 0,43 28 0 0 0,-55-31-129 0 0,1 0-1 0 0,0-1 0 0 0,0 0 0 0 0,31 11 0 0 0,-40-18-121 0 0,1 1-1 0 0,-1 1 1 0 0,0-1-1 0 0,-1 1 0 0 0,1 0 1 0 0,-1 0-1 0 0,9 8 1 0 0,-6-5 172 0 0,0 0 1 0 0,10 7 0 0 0,-10-11-203 0 0,-1 1 0 0 0,1-1 0 0 0,0 0 0 0 0,0 0 0 0 0,1-1 0 0 0,9 1 0 0 0,-8-1-21 0 0,-1 0 0 0 0,1 1 0 0 0,-1 0 1 0 0,14 6-1 0 0,15 14 7 0 0,-29-17 77 0 0,0 0 0 0 0,1-1-1 0 0,-1 0 1 0 0,1 0 0 0 0,19 5 0 0 0,9-2-10 0 0,0-3 0 0 0,46 2 1 0 0,-10-1-10 0 0,-23-3-9 0 0,-1-3 1 0 0,1-1 0 0 0,-1-3-1 0 0,0-2 1 0 0,60-15 0 0 0,-86 15-42 0 0,-1-2 1 0 0,27-12-1 0 0,18-7 11 0 0,-8 5-24 0 0,-34 12 0 0 0,36-10 0 0 0,-57 19 0 0 0,-3 1 0 0 0,0 0 0 0 0,1-1 0 0 0,-1 1 0 0 0,0-1 0 0 0,0 1 0 0 0,-1-1 0 0 0,1 0 0 0 0,0 1 0 0 0,0-1 0 0 0,0 0 0 0 0,0 0 0 0 0,-1-1 0 0 0,1 1 0 0 0,0 0 0 0 0,-1 0 0 0 0,1-1 0 0 0,-1 1 0 0 0,0-1 0 0 0,1 0 0 0 0,-1 1 0 0 0,0-1 0 0 0,0 0 0 0 0,1-2 0 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8T06:59:52.854"/>
    </inkml:context>
    <inkml:brush xml:id="br0">
      <inkml:brushProperty name="width" value="0.2" units="cm"/>
      <inkml:brushProperty name="height" value="0.4" units="cm"/>
      <inkml:brushProperty name="color" value="#00B44B"/>
      <inkml:brushProperty name="tip" value="rectangle"/>
      <inkml:brushProperty name="rasterOp" value="maskPen"/>
    </inkml:brush>
  </inkml:definitions>
  <inkml:trace contextRef="#ctx0" brushRef="#br0">56 1 2304 0 0,'-1'1'15'0'0,"0"1"-1"0"0,-1-1 1 0 0,1 0-1 0 0,-1 0 1 0 0,1 0-1 0 0,-1 0 1 0 0,0 0-1 0 0,1 0 1 0 0,-1 0-1 0 0,0 0 1 0 0,0-1-1 0 0,-3 2 0 0 0,4-2 13 0 0,1 0 0 0 0,-1 0-1 0 0,0 0 1 0 0,-26-2 5729 0 0,27 6-5253 0 0,0-2-572 0 0,-1 0 256 0 0,1 0-1 0 0,0 0 1 0 0,0-1 0 0 0,-1 1 0 0 0,2 0 0 0 0,-1 0 0 0 0,0 0-1 0 0,0 0 1 0 0,0 0 0 0 0,1-1 0 0 0,-1 1 0 0 0,1 0 0 0 0,0 0-1 0 0,-1-1 1 0 0,1 1 0 0 0,0 0 0 0 0,0-1 0 0 0,2 3 0 0 0,2 3 182 0 0,0 0-1 0 0,0 0 1 0 0,0 1 0 0 0,-1 0 0 0 0,-1-1 0 0 0,1 2 0 0 0,-1-1 0 0 0,0 0 0 0 0,2 13-1 0 0,-3-13 11 0 0,1 0 0 0 0,0 0-1 0 0,5 9 1 0 0,-5-10-180 0 0,0-1 1 0 0,0 1 0 0 0,-1-1-1 0 0,4 14 1 0 0,-6-16-70 0 0,0 0 1 0 0,0 0-1 0 0,-1 1 1 0 0,1-1-1 0 0,-1 0 1 0 0,-2 8-1 0 0,2-7-6 0 0,0-1-1 0 0,0 0 0 0 0,0 1 0 0 0,1-1 1 0 0,-1 1-1 0 0,2 6 0 0 0,15 66 517 0 0,-7-38-457 0 0,-6-26-11 0 0,0 0 1 0 0,-1 1-1 0 0,1 19 1 0 0,-2-20-155 0 0,0 0 0 0 0,2 0 0 0 0,-1-1 0 0 0,7 19 0 0 0,5 22 238 0 0,-14-45-228 0 0,1 0 0 0 0,-1 1 0 0 0,0-1 0 0 0,-3 13 0 0 0,2-12-5 0 0,0-1 0 0 0,1 1-1 0 0,0 0 1 0 0,1 9 0 0 0,4 27 39 0 0,-2-19 39 0 0,10 44 0 0 0,6 33-101 0 0,-4-17 0 0 0,-6-46 0 0 0,7 64 0 0 0,-4-27 0 0 0,0-1 0 0 0,-11-56 10 0 0,0-4 8 0 0,0-1 0 0 0,5 16 0 0 0,7 4 107 0 0,-8 1-112 0 0,-5-31-13 0 0,1 1 0 0 0,0 0-1 0 0,0-1 1 0 0,0 1 0 0 0,0-1-1 0 0,4 8 1 0 0,-3-7 0 0 0,-1-1 0 0 0,0 0 0 0 0,0 0 0 0 0,0 0 0 0 0,-1 1 0 0 0,0-1 0 0 0,0 8 0 0 0,0-6 0 0 0,8 20 55 0 0,-6-23-46 0 0,-1 2-9 0 0,0 0 0 0 0,0 0 0 0 0,-1 0 0 0 0,0 8 0 0 0,2 13 0 0 0,15 86 0 0 0,-14-96 12 0 0,9 26 0 0 0,-8-31-4 0 0,0 0 0 0 0,-1 0 0 0 0,-1 1 0 0 0,2 22 0 0 0,-3-25 8 0 0,-1 0 0 0 0,2 1 0 0 0,2 12 0 0 0,-3-19-10 0 0,0 1 1 0 0,1-1-1 0 0,-1 1 1 0 0,1-1-1 0 0,0 0 0 0 0,0 0 1 0 0,0 0-1 0 0,1 0 1 0 0,4 6-1 0 0,-6-8-6 0 0,0 0 0 0 0,0 1 0 0 0,0-1 0 0 0,-1 0 0 0 0,1 1 0 0 0,-1-1 0 0 0,0 0 0 0 0,0 1 0 0 0,0-1 0 0 0,0 0 0 0 0,0 4 0 0 0,0 8 0 0 0,2-4 0 0 0,1 0 0 0 0,0 0 0 0 0,4 9 0 0 0,6 22 0 0 0,-9-24 0 0 0,-3-9 0 0 0,0 0 0 0 0,1-1 0 0 0,5 15 0 0 0,-2-12 0 0 0,-1 0 0 0 0,-1 0 0 0 0,4 16 0 0 0,-4-13 0 0 0,4 10 0 0 0,-5-16 0 0 0,0 0 0 0 0,0 0 0 0 0,0 0 0 0 0,-1 0 0 0 0,0 10 0 0 0,0-8 0 0 0,-1 0 0 0 0,2 0 0 0 0,-1 0 0 0 0,1 0 0 0 0,0-1 0 0 0,1 1 0 0 0,0 0 0 0 0,0-1 0 0 0,6 10 0 0 0,-6-11 0 0 0,-1-3 0 0 0,-1 0 0 0 0,1-1 0 0 0,0 1 0 0 0,0-1 0 0 0,0 0 0 0 0,0 0 0 0 0,1 0 0 0 0,-1 0 0 0 0,1 0 0 0 0,0 0 0 0 0,4 4 0 0 0,-5-7 0 0 0,-1 0 0 0 0,0 1 0 0 0,0-1 0 0 0,0 1 0 0 0,0-1 0 0 0,0 1 0 0 0,0 0 0 0 0,-1-1 0 0 0,1 1 0 0 0,0 0 0 0 0,0 0 0 0 0,0-1 0 0 0,-1 1 0 0 0,1 0 0 0 0,1 2 0 0 0,5 7 0 0 0,-4-9-11 0 0,-3-1 10 0 0,0 0-1 0 0,1 0 0 0 0,-1 0 1 0 0,1 0-1 0 0,-1 0 1 0 0,0 0-1 0 0,1 1 0 0 0,-1-1 1 0 0,1 0-1 0 0,-1 0 0 0 0,0 0 1 0 0,1 1-1 0 0,-1-1 1 0 0,0 0-1 0 0,1 0 0 0 0,-1 1 1 0 0,0-1-1 0 0,0 0 1 0 0,1 1-1 0 0,-1-1 0 0 0,0 0 1 0 0,0 1-1 0 0,0-1 0 0 0,1 0 1 0 0,-1 1-1 0 0,0-1 1 0 0,0 1-1 0 0,0-1 0 0 0,0 0 1 0 0,0 1-1 0 0,0-1 1 0 0,1 1-1 0 0,-1 4 2 0 0,1-3 0 0 0,-1 0 0 0 0,0 0 0 0 0,0 0 0 0 0,1 0 0 0 0,-1 0 0 0 0,1 0 0 0 0,0 0 0 0 0,-1 0 0 0 0,1 0 0 0 0,0 0 0 0 0,0-1 0 0 0,0 1 0 0 0,1 0 0 0 0,-1-1 0 0 0,0 1 0 0 0,1-1 0 0 0,-1 1 0 0 0,4 2 0 0 0,-4-2 0 0 0,1 1 0 0 0,0 0 0 0 0,0-1 0 0 0,-1 1 0 0 0,0 0 0 0 0,1 0 0 0 0,-1 0 0 0 0,0 0 0 0 0,1 7 0 0 0,-2-10 0 0 0,0 0 0 0 0,0 1 0 0 0,0-1 0 0 0,0 1 0 0 0,0-1 0 0 0,0 0 0 0 0,1 1 0 0 0,-1-1 0 0 0,0 1 0 0 0,0-1 0 0 0,0 1 0 0 0,1-1 0 0 0,-1 0 0 0 0,0 1 0 0 0,0-1 0 0 0,1 0 0 0 0,-1 1 0 0 0,0-1 0 0 0,1 0 0 0 0,-1 0 0 0 0,1 1 0 0 0,0-1 0 0 0,-1 1 0 0 0,1-1 0 0 0,-1 1 0 0 0,1-1 0 0 0,-1 0 0 0 0,1 1 0 0 0,-1-1 0 0 0,1 1 0 0 0,-1-1 0 0 0,0 1 0 0 0,1 0 0 0 0,-1-1 0 0 0,0 1 0 0 0,1-1 0 0 0,-1 1 0 0 0,0-1 0 0 0,0 1 0 0 0,0 0 0 0 0,1 0 0 0 0,11 40 0 0 0,-12-41 0 0 0,1 1 0 0 0,-1-1 0 0 0,0 0 0 0 0,0 1 0 0 0,0-1 0 0 0,0 0 0 0 0,1 1 0 0 0,-1-1 0 0 0,0 0 0 0 0,0 0 0 0 0,1 1 0 0 0,-1-1 0 0 0,0 0 0 0 0,0 0 0 0 0,1 1 0 0 0,-1-1 0 0 0,0 0 0 0 0,1 0 0 0 0,-1 0 0 0 0,0 0 0 0 0,1 0 0 0 0,-1 1 0 0 0,0-1 0 0 0,1 0 0 0 0,-1 0 0 0 0,0 0 0 0 0,1 0 0 0 0,-1 0 0 0 0,1 0 0 0 0,0 0 0 0 0,-1 0 0 0 0,1 0 0 0 0,-1 0 0 0 0,1 1 0 0 0,0-1 0 0 0,-1 0 0 0 0,1 0 0 0 0,-1 1 0 0 0,1-1 0 0 0,-1 0 0 0 0,1 1 0 0 0,-1-1 0 0 0,1 0 0 0 0,-1 1 0 0 0,1-1 0 0 0,-1 1 0 0 0,1-1 0 0 0,-1 1 0 0 0,0-1 0 0 0,1 1 0 0 0,-1-1 0 0 0,0 1 0 0 0,1-1 0 0 0,-1 2 0 0 0,12 23 0 0 0,-12-24 0 0 0,1 0 0 0 0,0 0 0 0 0,0 0 0 0 0,0 0 0 0 0,0 0 0 0 0,-1-1 0 0 0,1 1 0 0 0,0 0 0 0 0,1 0 0 0 0,-1 0 0 0 0,0-1 0 0 0,0 1 0 0 0,0-1 0 0 0,0 1 0 0 0,0-1 0 0 0,1 1 0 0 0,-1-1 0 0 0,0 0 0 0 0,0 1 0 0 0,1-1 0 0 0,1 0 0 0 0,0 0 0 0 0,-2 1-1 0 0,1 0 1 0 0,-1 0-1 0 0,0 0 0 0 0,0 0 0 0 0,1 0 1 0 0,-1 0-1 0 0,0 0 0 0 0,0 0 0 0 0,0 0 1 0 0,0 0-1 0 0,0 1 0 0 0,0-1 1 0 0,-1 0-1 0 0,1 1 0 0 0,1 1 0 0 0,4 8-3 0 0,4-2 4 0 0,-4-3 0 0 0,0 1 0 0 0,0-1 0 0 0,6 9 0 0 0,-11-13 0 0 0,1 0 0 0 0,0 1 0 0 0,0-1 0 0 0,1 0 0 0 0,-1-1 0 0 0,0 1 0 0 0,1 0 0 0 0,-1-1 0 0 0,4 3 0 0 0,-3-3 0 0 0,0 0 0 0 0,-1 1 0 0 0,0-1 0 0 0,1 1 0 0 0,-1 0 0 0 0,0 0 0 0 0,0 0 0 0 0,0 0 0 0 0,3 3 0 0 0,-2 1 8 0 0,-3-5-7 0 0,1 0 1 0 0,-1-1 0 0 0,0 1 0 0 0,0 0 0 0 0,1 0 0 0 0,-1-1-1 0 0,1 1 1 0 0,-1 0 0 0 0,0-1 0 0 0,1 1 0 0 0,-1 0-1 0 0,1-1 1 0 0,0 1 0 0 0,-1-1 0 0 0,1 1 0 0 0,-1-1 0 0 0,1 1-1 0 0,0-1 1 0 0,-1 1 0 0 0,1-1 0 0 0,0 1 0 0 0,0-1-1 0 0,-1 0 1 0 0,1 0 0 0 0,0 1 0 0 0,0-1 0 0 0,0 0 0 0 0,-1 0-1 0 0,1 0 1 0 0,1 0 0 0 0,4 1-2 0 0,13 9 15 0 0,-14-7-9 0 0,0 0 0 0 0,1-1 0 0 0,-1 1 0 0 0,1-1 1 0 0,-1 0-1 0 0,1 0 0 0 0,11 1 0 0 0,-11-2-6 0 0,0 0 0 0 0,0 0 0 0 0,0 0 0 0 0,0 0 0 0 0,10 5 0 0 0,8 1 0 0 0,-21-6 11 0 0,1-1-1 0 0,-1 0 1 0 0,0 0-1 0 0,0 0 1 0 0,0 0-1 0 0,1-1 1 0 0,-1 1 0 0 0,0-1-1 0 0,5-1 1 0 0,-5 1 0 0 0,1 0 0 0 0,-1 0 1 0 0,1 0-1 0 0,-1 1 1 0 0,1 0-1 0 0,-1 0 0 0 0,1 0 1 0 0,5 0-1 0 0,-4 1-11 0 0,1-1 0 0 0,-1 0 0 0 0,0 0 0 0 0,1 0 0 0 0,-1-1 0 0 0,0 0 0 0 0,6-1 0 0 0,-6 1 0 0 0,-1 1 0 0 0,-1 0 0 0 0,0 0 0 0 0,0 1-1 0 0,0-1 1 0 0,1 1 0 0 0,-1 0 0 0 0,0 0 0 0 0,0 0 0 0 0,0 0-1 0 0,0 1 1 0 0,-1-1 0 0 0,4 3 0 0 0,18 7 13 0 0,-2-10 20 0 0,-18-1-30 0 0,-1 0 0 0 0,0 0 1 0 0,1 0-1 0 0,-1 1 1 0 0,5 1-1 0 0,44 12 61 0 0,-39-8-64 0 0,-12-5 0 0 0,0 0 0 0 0,0-1 0 0 0,1 1 0 0 0,-1 0 0 0 0,0-1 0 0 0,1 1 0 0 0,-1-1 0 0 0,0 1 0 0 0,1-1 0 0 0,-1 0 0 0 0,1 1 0 0 0,2-1 0 0 0,28-2 0 0 0,-24 1 0 0 0,0 0 0 0 0,1 0 0 0 0,-1 1 0 0 0,10 2 0 0 0,-6 0-9 0 0,21 8 0 0 0,-22-6 125 0 0,22 5-1 0 0,-18-7-141 0 0,-1 1-1 0 0,0 0 0 0 0,0 1 1 0 0,25 11-1 0 0,-34-13 27 0 0,0 0 0 0 0,0-1 0 0 0,0 1 0 0 0,0-1 0 0 0,1 0 0 0 0,-1-1 0 0 0,0 1 0 0 0,11-1 0 0 0,14 1 0 0 0,-24 0 7 0 0,0 1-1 0 0,0 0 1 0 0,-1 0 0 0 0,9 4-1 0 0,-8-3 2 0 0,0-1 0 0 0,0 0-1 0 0,11 3 1 0 0,18-2 13 0 0,-29-4-16 0 0,0 2 1 0 0,0-1-1 0 0,0 1 0 0 0,-1-1 1 0 0,1 2-1 0 0,0-1 1 0 0,7 3-1 0 0,2 3-8 0 0,-10-4 16 0 0,0-1 0 0 0,0 0 0 0 0,0 0 0 0 0,0-1 0 0 0,0 1 1 0 0,0-1-1 0 0,0 0 0 0 0,1 0 0 0 0,5-1 0 0 0,27-2 55 0 0,-29 1-58 0 0,-1 0 0 0 0,1 0 0 0 0,-1 1 0 0 0,1 1 0 0 0,10 1 0 0 0,-12-1-10 0 0,-1 0 0 0 0,1 0 0 0 0,0-1 0 0 0,0 1 0 0 0,-1-1 0 0 0,1-1 0 0 0,8-1 0 0 0,1 1 0 0 0,0 0 0 0 0,22 1 0 0 0,-11 0 0 0 0,0 3 78 0 0,-22-2-53 0 0,1-1-1 0 0,-1 1 0 0 0,1-1 1 0 0,-1 0-1 0 0,8-1 0 0 0,-12 0-27 0 0,1 1 0 0 0,0 0 0 0 0,0-1 0 0 0,-1 1 0 0 0,1 0 0 0 0,0 0 0 0 0,0 0-1 0 0,0 0 1 0 0,-1 1 0 0 0,1-1 0 0 0,0 0 0 0 0,0 1 0 0 0,-1-1 0 0 0,1 1 0 0 0,0 0 0 0 0,-1-1 0 0 0,1 1 0 0 0,1 1-1 0 0,3 1 41 0 0,-1-1 0 0 0,1 0 0 0 0,0-1-1 0 0,-1 1 1 0 0,1-1 0 0 0,0 0 0 0 0,0-1-1 0 0,10 0 1 0 0,25-5-37 0 0,-34 4 0 0 0,1-1 0 0 0,-1 1 0 0 0,1 1 0 0 0,0-1 0 0 0,12 2 0 0 0,7 5 0 0 0,-18-4 0 0 0,0 0 0 0 0,0-1 0 0 0,12 0 0 0 0,8-1 0 0 0,0-2 0 0 0,0-1 0 0 0,33-8 0 0 0,-53 10 0 0 0,-1 0 0 0 0,1 0 0 0 0,0 1 0 0 0,-1 0 0 0 0,14 2 0 0 0,-12 0 0 0 0,1-2 0 0 0,16 0 0 0 0,-17-1 0 0 0,0-1 0 0 0,-1-1 0 0 0,1 0 0 0 0,-1 0 0 0 0,1-1 0 0 0,14-8 0 0 0,-11 6 0 0 0,27-10 0 0 0,-28 13 0 0 0,-1 1 0 0 0,1 0 0 0 0,22 0 0 0 0,-22 2 0 0 0,0-1 0 0 0,-1 0 0 0 0,23-5 0 0 0,-10 0 0 0 0,0 1 0 0 0,1 2 0 0 0,25-1 0 0 0,-13 1 0 0 0,-21 0 0 0 0,31-7 0 0 0,-29 5 0 0 0,20-3 0 0 0,8 0 0 0 0,-27 5 0 0 0,-1 0 0 0 0,26-1 0 0 0,-12 5 0 0 0,-17 0 0 0 0,-1-1 0 0 0,1 0 0 0 0,0-1 0 0 0,-1-1 0 0 0,0 0 0 0 0,18-5 0 0 0,-25 5 17 0 0,0 0-1 0 0,1 0 0 0 0,-1 1 1 0 0,1 1-1 0 0,-1-1 0 0 0,9 1 1 0 0,-13 0-14 0 0,6 0 12 0 0,1-1 0 0 0,-1-1 0 0 0,1 0 0 0 0,-1 0 1 0 0,15-6-1 0 0,-12 4 1 0 0,0 0-1 0 0,16-2 1 0 0,37 6 75 0 0,-53-2-74 0 0,1 2 0 0 0,0-1 0 0 0,0 2 0 0 0,0 0-1 0 0,20 4 1 0 0,-10-3 2 0 0,-18-1-12 0 0,1-1 1 0 0,-1 1-1 0 0,0 0 1 0 0,1 0 0 0 0,9 3-1 0 0,-2 5 32 0 0,-12-8-33 0 0,0 0 1 0 0,0 0-1 0 0,0-1 1 0 0,1 1-1 0 0,-1 0 1 0 0,0 0-1 0 0,0-1 1 0 0,1 1-1 0 0,-1-1 1 0 0,0 1-1 0 0,1-1 1 0 0,-1 1 0 0 0,0-1-1 0 0,1 0 1 0 0,-1 0-1 0 0,1 0 1 0 0,-1 0-1 0 0,1 0 1 0 0,-1 0-1 0 0,0 0 1 0 0,1 0-1 0 0,-1 0 1 0 0,0-1-1 0 0,1 1 1 0 0,1-1-1 0 0,3-2-5 0 0,0 1-1 0 0,0 0 1 0 0,0 0-1 0 0,9-2 1 0 0,-12 4 2 0 0,0 0 0 0 0,1 0 0 0 0,-1 0 0 0 0,0 0 1 0 0,0 1-1 0 0,1-1 0 0 0,-1 1 0 0 0,0 0 0 0 0,0 0 1 0 0,4 1-1 0 0,19 3-15 0 0,-24-5 13 0 0,1 1 0 0 0,-1-1 0 0 0,0 0 0 0 0,1 0 0 0 0,-1 1 0 0 0,1 0 0 0 0,-1-1 0 0 0,0 1 0 0 0,1 0 0 0 0,-1 0 0 0 0,0 0 0 0 0,0 1 0 0 0,1-1-1 0 0,1 3 1 0 0,-1-2-1 0 0,-1 0 0 0 0,1 0 0 0 0,-1 0 0 0 0,1 0 0 0 0,0 0 0 0 0,0 0 0 0 0,0-1 0 0 0,0 1 0 0 0,0-1 0 0 0,0 0 0 0 0,0 0 0 0 0,0 0 0 0 0,0 0 0 0 0,1-1 0 0 0,-1 1 0 0 0,6-1 0 0 0,-8 0 0 0 0,0 0 0 0 0,0 0 0 0 0,0 0 0 0 0,0 0 0 0 0,-1 0 0 0 0,1 0 0 0 0,0 1 0 0 0,0-1 0 0 0,0 0 0 0 0,0 0 0 0 0,0 1 0 0 0,0-1 0 0 0,0 0 0 0 0,-1 1 0 0 0,1-1 0 0 0,0 1 0 0 0,0-1 0 0 0,0 1 0 0 0,-1-1 0 0 0,1 1 0 0 0,0 0 0 0 0,-1-1 0 0 0,1 1 0 0 0,-1 0 0 0 0,2 1 0 0 0,-2-1 0 0 0,7 2 0 0 0,1-2 0 0 0,-1 1 0 0 0,1-1 0 0 0,12 0 0 0 0,-19-1 0 0 0,0 1 0 0 0,0-1 0 0 0,0 1 0 0 0,1-1 0 0 0,-1 1 0 0 0,0 0 0 0 0,0-1 0 0 0,0 1 0 0 0,0 0 0 0 0,0 0 0 0 0,0 0 0 0 0,-1 0 0 0 0,1 0 0 0 0,0 0 0 0 0,0 0 0 0 0,-1 0 0 0 0,1 0 0 0 0,0 0 0 0 0,-1 0 0 0 0,1 2 0 0 0,8 11 0 0 0,27 11 0 0 0,-24-13 18 0 0,0 0 0 0 0,-2 0 0 0 0,19 27 0 0 0,-26-35-23 0 0,-1 0-1 0 0,1-1 0 0 0,0 1 1 0 0,0-1-1 0 0,1 0 0 0 0,-1 0 1 0 0,5 3-1 0 0,10 10-13 0 0,-17-14 19 0 0,1 1-1 0 0,0-1 0 0 0,-1 1 0 0 0,0 0 1 0 0,0 0-1 0 0,1 0 0 0 0,-1 0 0 0 0,-1 0 0 0 0,1 0 1 0 0,0 0-1 0 0,-1 0 0 0 0,0 4 0 0 0,1-3 0 0 0,0 1 0 0 0,-1-1 0 0 0,1 0 0 0 0,1 0 0 0 0,1 6 0 0 0,7 5 14 0 0,-9-15-9 0 0,1 1-1 0 0,-1 1 0 0 0,0-1 1 0 0,-1 0-1 0 0,1 0 1 0 0,0 0-1 0 0,0 0 1 0 0,0 1-1 0 0,-1-1 1 0 0,1 0-1 0 0,-1 1 1 0 0,1-1-1 0 0,-1 0 1 0 0,1 1-1 0 0,-1-1 0 0 0,0 1 1 0 0,0-1-1 0 0,0 1 1 0 0,0-1-1 0 0,0 1 1 0 0,0-1-1 0 0,0 1 1 0 0,0-1-1 0 0,0 0 1 0 0,-1 3-1 0 0,-2 6-11 0 0,0 1 0 0 0,0-1 1 0 0,2 1-1 0 0,-1 0 0 0 0,1 0 0 0 0,1 0 0 0 0,0 0 0 0 0,3 18 0 0 0,-2-24 8 0 0,1 0 0 0 0,1 0 0 0 0,-1-1 0 0 0,1 1 0 0 0,0 0 0 0 0,0-1 0 0 0,4 5 0 0 0,3 4 0 0 0,-4-7 0 0 0,-5-6 0 0 0,-1 1 0 0 0,1 0 0 0 0,0-1 0 0 0,0 1 0 0 0,0 0 0 0 0,0 0 0 0 0,-1-1 0 0 0,1 1 0 0 0,0 0 0 0 0,-1 0 0 0 0,1 0 0 0 0,0 2 0 0 0,1 4 0 0 0,1 1 0 0 0,-2-1 0 0 0,1 1 0 0 0,-1 0 0 0 0,0 0 0 0 0,-1 0 0 0 0,0 9 0 0 0,0-3 0 0 0,1-1 0 0 0,2 16 0 0 0,-2-26-5 0 0,0 0 0 0 0,1 1-1 0 0,-1-1 1 0 0,1 0 0 0 0,3 6-1 0 0,-2-6 1 0 0,-1 1 0 0 0,0-1-1 0 0,0 1 1 0 0,-1 0 0 0 0,2 4-1 0 0,2 11 6 0 0,2 1 0 0 0,-1-1 0 0 0,11 20 0 0 0,-15-36 5 0 0,0 0-1 0 0,1 0 0 0 0,-1 0 0 0 0,1 0 1 0 0,-1 0-1 0 0,6 4 0 0 0,10 11-43 0 0,-8 8-173 0 0,-9-26 201 0 0,0-1 22 0 0,-1 1 10 0 0,3 3-319 0 0,12 16 314 0 0,-15-21-7 0 0,2 4-34 0 0,0 0 22 0 0,0 1 0 0 0,-1-1 0 0 0,1 1 0 0 0,0-1 0 0 0,-1 1 0 0 0,1 0 0 0 0,-1-1 0 0 0,1 5 0 0 0,7 12 0 0 0,-5-15-4 0 0,-1 0-1 0 0,1 0 1 0 0,0-1-1 0 0,0 1 1 0 0,0-1-1 0 0,1 0 1 0 0,6 3-1 0 0,-10-4 1 0 0,1 0-1 0 0,-1-1 0 0 0,1 1 1 0 0,-1 0-1 0 0,0 0 0 0 0,0 1 1 0 0,0-1-1 0 0,1 2 0 0 0,5 11-15 0 0,-5-12 18 0 0,0 1 0 0 0,0 0 1 0 0,-1-1-1 0 0,1 1 0 0 0,-1 0 0 0 0,0 0 0 0 0,0 0 0 0 0,-1 1 0 0 0,1-1 0 0 0,-1 0 0 0 0,0 0 1 0 0,-1 6-1 0 0,1-6 4 0 0,5 24 1 0 0,-5-26 0 0 0,1-2 0 0 0,-1 1 0 0 0,1-1 0 0 0,-1 1 0 0 0,1-1 0 0 0,-1 1 0 0 0,0 0 0 0 0,1-1 0 0 0,-1 1 0 0 0,0 0 0 0 0,1-1 0 0 0,-1 1 0 0 0,0 0 0 0 0,0 0 0 0 0,1-1 0 0 0,-1 1 0 0 0,0 0 0 0 0,0 0 0 0 0,0 0 0 0 0,3 11 0 0 0,-3-12 0 0 0,0 1 0 0 0,0-1 0 0 0,0 0 0 0 0,0 0 0 0 0,0 0 0 0 0,0 1 0 0 0,0-1 0 0 0,0 0 0 0 0,0 0 0 0 0,0 0 0 0 0,0 1 0 0 0,1-1 0 0 0,-1 0 0 0 0,0 0 0 0 0,-1 1 0 0 0,1-1 0 0 0,0 0 0 0 0,0 0 0 0 0,0 0 0 0 0,0 1 0 0 0,0-1 0 0 0,0 0 0 0 0,0 0 0 0 0,0 0 0 0 0,0 1 0 0 0,0-1 0 0 0,0 0 0 0 0,-1 0 0 0 0,1 1 0 0 0,0-1 0 0 0,0 1 0 0 0,-1-1 0 0 0,1 1 0 0 0,0-1 0 0 0,0 1 0 0 0,0 0 0 0 0,0-1 0 0 0,0 1 0 0 0,0-1 0 0 0,0 1 0 0 0,0-1 0 0 0,0 1 0 0 0,0-1 0 0 0,0 1 0 0 0,0 0 0 0 0,0-1 0 0 0,1 1 0 0 0,-1-1 0 0 0,0 1 0 0 0,0-1 0 0 0,0 1 0 0 0,1-1 0 0 0,-1 1 0 0 0,0-1 0 0 0,1 1 0 0 0,-1-1 0 0 0,1 1 0 0 0,1 5 0 0 0,-1-4 0 0 0,0-1 0 0 0,0 1 0 0 0,0 0 0 0 0,0 0 0 0 0,0-1 0 0 0,0 1 0 0 0,0 0 0 0 0,0-1 0 0 0,3 3 0 0 0,-1-1-5 0 0,0 0 0 0 0,-1 1 0 0 0,1-1-1 0 0,-1 1 1 0 0,1 0 0 0 0,-1 0 0 0 0,3 6-1 0 0,7 15-16 0 0,-7-18 22 0 0,-1 0 0 0 0,0 0 0 0 0,-1 1 0 0 0,1 0 0 0 0,-2-1 0 0 0,1 1 0 0 0,1 10 0 0 0,8 42 0 0 0,-11-57 0 0 0,-1 0 0 0 0,1-1 0 0 0,0 1 0 0 0,-1 0 0 0 0,1-1 0 0 0,1 1 0 0 0,-1 0 0 0 0,0-1 0 0 0,1 0 0 0 0,-1 1 0 0 0,1-1 0 0 0,-1 0 0 0 0,1 0 0 0 0,0 0 0 0 0,0 0 0 0 0,0 0 0 0 0,1 0 0 0 0,-1 0 0 0 0,0-1 0 0 0,5 3 0 0 0,-6-3-5 0 0,-1 0 0 0 0,1-1 0 0 0,0 1-1 0 0,0 0 1 0 0,0 0 0 0 0,-1 0 0 0 0,1 0 0 0 0,-1 1 0 0 0,1-1-1 0 0,-1 0 1 0 0,1 0 0 0 0,-1 0 0 0 0,1 0 0 0 0,-1 0-1 0 0,0 1 1 0 0,0-1 0 0 0,0 0 0 0 0,0 0 0 0 0,0 1 0 0 0,0-1-1 0 0,0 0 1 0 0,0 0 0 0 0,0 2 0 0 0,0 10 1 0 0,3 1 4 0 0,7 21 0 0 0,-9-33 0 0 0,-1 1 0 0 0,0-1 0 0 0,0 0 0 0 0,0 1 0 0 0,0-1 0 0 0,0 0 0 0 0,-1 1 0 0 0,1-1 0 0 0,0 0 0 0 0,-1 0 0 0 0,-1 3 0 0 0,-2 18 0 0 0,5-11 0 0 0,0-1 0 0 0,1 1 0 0 0,4 13 0 0 0,2 13 0 0 0,-6 2-26 0 0,-3-31 17 0 0,2 0-1 0 0,-1 0 1 0 0,4 15-1 0 0,-4-11 10 0 0,1-13 0 0 0,-1 1 0 0 0,-1 0-10 0 0,0 3-33 0 0,-3 34 29 0 0,3-35 15 0 0,1 0-1 0 0,0 0 0 0 0,0-1 0 0 0,0 1 0 0 0,1 0 1 0 0,-1-1-1 0 0,1 1 0 0 0,-1 0 0 0 0,1-1 0 0 0,0 1 0 0 0,0-1 1 0 0,0 1-1 0 0,0-1 0 0 0,2 4 0 0 0,0-2 0 0 0,0 0 0 0 0,-1 0 0 0 0,0 0 0 0 0,0 1 0 0 0,0-1 0 0 0,2 9 0 0 0,-3-11 0 0 0,-1 0 0 0 0,0 0 0 0 0,1-1 0 0 0,-1 1 0 0 0,1 0 0 0 0,-1 0 0 0 0,1-1 0 0 0,0 1 0 0 0,0 0 0 0 0,1 2 0 0 0,6 11 0 0 0,0 13 0 0 0,-6-22 0 0 0,1 1 0 0 0,-1 0 0 0 0,-1 0 0 0 0,0 0 0 0 0,1 7 0 0 0,-2-11 0 0 0,1-1 0 0 0,0 1 0 0 0,0-1 0 0 0,-1 0 0 0 0,2 0 0 0 0,-1 1 0 0 0,0-1 0 0 0,0 0 0 0 0,2 2 0 0 0,5 11 0 0 0,-6-12 0 0 0,-2 1 0 0 0,1 0 0 0 0,0-1 0 0 0,-1 1 0 0 0,1 0 0 0 0,-1 0 0 0 0,-1 4 0 0 0,1-4 0 0 0,0-1 0 0 0,0 0 0 0 0,0 1 0 0 0,0-1 0 0 0,1 0 0 0 0,-1 1 0 0 0,1-1 0 0 0,0 0 0 0 0,1 5 0 0 0,0-3 4 0 0,0 0-1 0 0,-1 0 1 0 0,0 0-1 0 0,0 0 1 0 0,0 0-1 0 0,-1 0 0 0 0,1 0 1 0 0,-1 1-1 0 0,-1-1 1 0 0,0 9-1 0 0,0-8 2 0 0,0 1-1 0 0,1 0 0 0 0,0 0 1 0 0,1 0-1 0 0,1 9 0 0 0,2 4-4 0 0,-2-10 0 0 0,0-1 0 0 0,1 1 0 0 0,6 14 0 0 0,-8-22 0 0 0,-1-1 0 0 0,1 1 0 0 0,0-1 0 0 0,1 0 0 0 0,-1 1 0 0 0,0-1 0 0 0,0 0 0 0 0,0 0 0 0 0,1 0 0 0 0,-1 0 0 0 0,1 0 0 0 0,-1 0 0 0 0,1 0 0 0 0,-1 0 0 0 0,1-1 0 0 0,2 2 0 0 0,-2-1 0 0 0,0-1 0 0 0,0 1 0 0 0,1 0 0 0 0,-2 0 0 0 0,1 1 0 0 0,0-1 0 0 0,3 3 0 0 0,20 20 0 0 0,-24-23 0 0 0,0 0 0 0 0,0 0 0 0 0,0 0 0 0 0,0 0 0 0 0,-1 0 0 0 0,1 0 0 0 0,0 0 0 0 0,-1 0 0 0 0,1 0 0 0 0,-1 0 0 0 0,0 0 0 0 0,1 0 0 0 0,-1 0 0 0 0,0 0 0 0 0,1 1 0 0 0,-1-1 0 0 0,0 0 0 0 0,0 0 0 0 0,0 0 0 0 0,0 2 0 0 0,0-2 0 0 0,0 0 0 0 0,0-1 0 0 0,-1 1 0 0 0,1-1 0 0 0,0 1 0 0 0,0 0 0 0 0,0-1 0 0 0,1 1 0 0 0,-1 0 0 0 0,0-1 0 0 0,0 1 0 0 0,0-1 0 0 0,0 1 0 0 0,0-1 0 0 0,1 1 0 0 0,-1 0 0 0 0,0-1 0 0 0,1 1 0 0 0,-1-1 0 0 0,0 1 0 0 0,1-1 0 0 0,-1 1 0 0 0,1-1 0 0 0,-1 1 0 0 0,0-1 0 0 0,1 0 0 0 0,-1 1 0 0 0,1-1 0 0 0,-1 0 0 0 0,1 1 0 0 0,0-1 0 0 0,-1 0 0 0 0,1 0 0 0 0,-1 1 0 0 0,1-1 0 0 0,0 0 0 0 0,-1 0 0 0 0,1 0 0 0 0,-1 0 0 0 0,1 0 0 0 0,0 0 0 0 0,-1 0 0 0 0,1 0 0 0 0,-1 0 0 0 0,1 0 0 0 0,0 0 0 0 0,28 3-192 0 0,-5 14 192 0 0,-17-13 2 0 0,4 4-15 0 0,-12-3-29 0 0,-1 1 41 0 0,0 0-1 0 0,0 0 1 0 0,1 0 0 0 0,0 0 0 0 0,0 0 0 0 0,1 0-1 0 0,0 0 1 0 0,1 13 0 0 0,-1-17 1 0 0,1 1 0 0 0,0 0 0 0 0,-1 0 0 0 0,1-1 0 0 0,1 1 0 0 0,-1 0 0 0 0,0-1 0 0 0,1 1 0 0 0,-1-1 0 0 0,1 0 0 0 0,2 4 0 0 0,-2 2 0 0 0,-2-7 0 0 0,2 7 0 0 0,-1-1 0 0 0,1 0 0 0 0,2 7 0 0 0,-3-12 0 0 0,0 1 0 0 0,0-1 0 0 0,0 0 0 0 0,1 0 0 0 0,-1 0 0 0 0,1 0 0 0 0,-1 0 0 0 0,1 0 0 0 0,0 0 0 0 0,-1 0 0 0 0,1 0 0 0 0,0-1 0 0 0,0 1 0 0 0,4 2 0 0 0,0-1 0 0 0,-1 1 0 0 0,1 0 0 0 0,-1 0 0 0 0,0 0 0 0 0,7 8 0 0 0,-11-11 0 0 0,0-1 0 0 0,-1 1 0 0 0,1-1 0 0 0,-1 0 0 0 0,1 1 0 0 0,0-1 0 0 0,-1 0 0 0 0,1 0 0 0 0,-1 0 0 0 0,1 0 0 0 0,0 1 0 0 0,-1-1 0 0 0,1 0 0 0 0,0 0 0 0 0,-1 0 0 0 0,1 0 0 0 0,0 0 0 0 0,-1-1 0 0 0,1 1 0 0 0,-1 0 0 0 0,2 0 0 0 0,-2-1 0 0 0,1 1 0 0 0,0 0 0 0 0,-1 0 0 0 0,1 0 0 0 0,0 0 0 0 0,-1 0 0 0 0,1 0 0 0 0,-1 0 0 0 0,1 0 0 0 0,0 0 0 0 0,-1 0 0 0 0,1 0 0 0 0,0 0 0 0 0,-1 0 0 0 0,1 0 0 0 0,-1 1 0 0 0,1-1 0 0 0,0 0 0 0 0,-1 0 0 0 0,2 1 0 0 0,-2 0 0 0 0,1 0 0 0 0,1 0 0 0 0,-1 0 0 0 0,0 0 0 0 0,0 0 0 0 0,0 0 0 0 0,0-1 0 0 0,0 1 0 0 0,1 0 0 0 0,-1-1 0 0 0,0 1 0 0 0,1-1 0 0 0,-1 0 0 0 0,2 1 0 0 0,1 0 0 0 0,-1 0 0 0 0,0 0 0 0 0,0-1 0 0 0,-1 1 0 0 0,1-1 0 0 0,0 0 0 0 0,0 0 0 0 0,0 0 0 0 0,0 0 0 0 0,-1 0 0 0 0,1-1 0 0 0,4 0 0 0 0,8-1 0 0 0,2 2 0 0 0,1 0 0 0 0,-1-1 0 0 0,0-1 0 0 0,0-1 0 0 0,19-5 0 0 0,-30 6 0 0 0,1 1 0 0 0,0 0 0 0 0,0 0 0 0 0,0 1 0 0 0,0 0 0 0 0,8 0 0 0 0,5 1 0 0 0,-15-2 0 0 0,-1 1 0 0 0,1-1 0 0 0,-1 0 0 0 0,1 0 0 0 0,-1-1 0 0 0,1 1 0 0 0,-1-1 0 0 0,0 0 0 0 0,5-3 0 0 0,-6 3 0 0 0,1 0 0 0 0,-1 1 0 0 0,1-1 0 0 0,-1 0 0 0 0,1 1 0 0 0,0 0 0 0 0,-1 0 0 0 0,1 0 0 0 0,0 1 0 0 0,0-1 0 0 0,0 1 0 0 0,0 0 0 0 0,6 0 0 0 0,-5 1 0 0 0,0-1 0 0 0,1 1 0 0 0,-1-1 0 0 0,0 0 0 0 0,1-1 0 0 0,-1 1 0 0 0,6-2 0 0 0,-8 1 0 0 0,-1 1 0 0 0,1 0 0 0 0,-1 0 0 0 0,1 0 0 0 0,-1 0 0 0 0,1 1 0 0 0,0-1 0 0 0,-1 1 0 0 0,1 0 0 0 0,-1-1 0 0 0,1 1 0 0 0,2 2 0 0 0,31 18 0 0 0,-17-8 0 0 0,-13-11 0 0 0,0 1 0 0 0,0-1 0 0 0,0-1 0 0 0,0 1 0 0 0,1-1 0 0 0,-1 0 0 0 0,0-1 0 0 0,13 1 0 0 0,11 1 0 0 0,-25-2 0 0 0,0 0 0 0 0,1-1 0 0 0,-1 1 0 0 0,0-1 0 0 0,0 0 0 0 0,1 0 0 0 0,-1 0 0 0 0,0-1 0 0 0,5-2 0 0 0,-4 1 0 0 0,0 1 0 0 0,0 1 0 0 0,0-1 0 0 0,0 1 0 0 0,1 0 0 0 0,6-1 0 0 0,-4 2 0 0 0,0-1 0 0 0,0 0 0 0 0,0 0 0 0 0,0-1 0 0 0,-1 0 0 0 0,1-1 0 0 0,0 0 0 0 0,-1 0 0 0 0,13-8 0 0 0,-16 9-4 0 0,0-1 0 0 0,1 1 0 0 0,0 0 0 0 0,-1 1 0 0 0,1-1 0 0 0,0 1 0 0 0,9 0 0 0 0,-3 1-7 0 0,0 0 1 0 0,20 4-1 0 0,-1-4 11 0 0,-27-1 0 0 0,0 1 0 0 0,0-1 0 0 0,1 1 0 0 0,-1 1 0 0 0,0-1 0 0 0,0 1 0 0 0,0-1 0 0 0,0 1 0 0 0,7 3 0 0 0,24 14 0 0 0,-26-12 0 0 0,0-1 0 0 0,0-1 0 0 0,11 4 0 0 0,-17-7 0 0 0,0 0 0 0 0,1 0 0 0 0,-1 0 0 0 0,1-1 0 0 0,-1 0 0 0 0,1 1 0 0 0,-1-1 0 0 0,1-1 0 0 0,-1 1 0 0 0,1 0 0 0 0,-1-1 0 0 0,7-2 0 0 0,-4 1-1 0 0,27-7-34 0 0,-31 9 33 0 0,0 0 1 0 0,0 0-1 0 0,0 0 0 0 0,-1 0 0 0 0,1 0 1 0 0,0 0-1 0 0,0 0 0 0 0,0 0 0 0 0,0 1 1 0 0,-1-1-1 0 0,1 1 0 0 0,0-1 0 0 0,-1 1 1 0 0,1 0-1 0 0,3 2 0 0 0,-3-2 2 0 0,-1 0 0 0 0,1 0 0 0 0,0 0 0 0 0,0 0 0 0 0,0 0 0 0 0,-1-1 0 0 0,1 1 0 0 0,0 0 0 0 0,0-1 0 0 0,0 0 0 0 0,0 1 0 0 0,0-1 0 0 0,0 0 0 0 0,3 0 0 0 0,26-6 0 0 0,-25 4 0 0 0,-1 1 0 0 0,1 0 0 0 0,11-1 0 0 0,-8 1-16 0 0,-8 0 13 0 0,0 1-1 0 0,1-1 0 0 0,-1 1 1 0 0,1 0-1 0 0,-1 0 0 0 0,1 0 0 0 0,-1 0 1 0 0,1 0-1 0 0,-1 0 0 0 0,1 0 1 0 0,-1 0-1 0 0,3 2 0 0 0,-3-1 4 0 0,-1 3 0 0 0,0-4 0 0 0,0 0 0 0 0,0 1 0 0 0,0-1 0 0 0,0 0 0 0 0,0 0 0 0 0,0 1 0 0 0,0-1 0 0 0,0 0 0 0 0,0 1 0 0 0,0-1 0 0 0,0 0 0 0 0,0 0 0 0 0,0 1 0 0 0,0-1 0 0 0,0 0 0 0 0,0 0 0 0 0,0 1 0 0 0,0-1 0 0 0,0 0 0 0 0,1 0 0 0 0,-1 1 0 0 0,0-1 0 0 0,0 0 0 0 0,0 0 0 0 0,0 1 0 0 0,1-1 0 0 0,-1 0 0 0 0,0 0 0 0 0,0 0 0 0 0,1 1 0 0 0,11 16 0 0 0,-11-16-12 0 0,0 1 0 0 0,0 0 0 0 0,-1-1 1 0 0,1 1-1 0 0,0 0 0 0 0,-1 0 0 0 0,1-1 0 0 0,-1 1 0 0 0,0 0 0 0 0,0 0 1 0 0,0 0-1 0 0,0 0 0 0 0,0 0 0 0 0,0 1 0 0 0,0 0-8 0 0,0 0-1 0 0,0 0 1 0 0,0 0 0 0 0,0-1 0 0 0,1 1-1 0 0,0 4 1 0 0,0-5 3 0 0,0 1-11 0 0,0 0-1 0 0,1-1 1 0 0,-1 1 0 0 0,1 0 0 0 0,-1 0 0 0 0,1-1-1 0 0,3 5 1 0 0,-4-7 18 0 0,0 1-1 0 0,-1-1 1 0 0,1 0-1 0 0,0 1 1 0 0,0-1 0 0 0,-1 0-1 0 0,1 1 1 0 0,0-1-1 0 0,0 0 1 0 0,0 0-1 0 0,-1 0 1 0 0,1 1-1 0 0,0-1 1 0 0,0 0 0 0 0,0 0-1 0 0,0-1 1 0 0,0 1-1 0 0,-1 0 1 0 0,1 0-1 0 0,0 0 1 0 0,0 0 0 0 0,0-1-1 0 0,-1 1 1 0 0,1 0-1 0 0,0-1 1 0 0,0 1-1 0 0,-1-1 1 0 0,1 1-1 0 0,0-1 1 0 0,-1 1 0 0 0,1-1-1 0 0,0 1 1 0 0,-1-1-1 0 0,1 0 1 0 0,1-1-266 0 0,-1 1 0 0 0,1-1 1 0 0,-1 0-1 0 0,0 1 0 0 0,0-1 1 0 0,0 0-1 0 0,0 0 0 0 0,0 0 1 0 0,0 0-1 0 0,0 0 0 0 0,-1 0 0 0 0,1 0 1 0 0,-1 0-1 0 0,1-3 0 0 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2:39.381"/>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1 115 4609 0 0,'9'11'6114'0'0,"15"-5"-3411"0"0,-12-6-2009 0 0,0 1 0 0 0,1-2 0 0 0,-1 0 0 0 0,0 0 0 0 0,21-6 0 0 0,23-2 1072 0 0,17 4-358 0 0,60-6-143 0 0,-23 0-849 0 0,85-16-173 0 0,-17 3-122 0 0,-24 4-37 0 0,-108 13-115 0 0,-1 2 1 0 0,1 2-1 0 0,53 4 0 0 0,-90-2-1637 0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2:57.420"/>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218 73 456 0 0,'-4'-2'161'0'0,"1"0"0"0"0,0 0 0 0 0,1 0 0 0 0,-1 0 0 0 0,0-1 0 0 0,-2-2 0 0 0,3 3-10 0 0,1 0 0 0 0,-1 0 0 0 0,0 0 0 0 0,0 1-1 0 0,-1-1 1 0 0,1 0 0 0 0,0 1 0 0 0,0 0-1 0 0,-1-1 1 0 0,1 1 0 0 0,-5-1 0 0 0,-2 0 347 0 0,1 1 1 0 0,-1 1 0 0 0,1-1-1 0 0,-15 2 1 0 0,-18-1 1285 0 0,25 0-1210 0 0,15 0-519 0 0,-1 0 0 0 0,1 0 0 0 0,0 0 1 0 0,-1 0-1 0 0,1 0 0 0 0,0 0 0 0 0,-1-1 0 0 0,1 1 1 0 0,0 0-1 0 0,-1-1 0 0 0,1 1 0 0 0,0-1 0 0 0,0 1 1 0 0,0-1-1 0 0,-1 0 0 0 0,1 1 0 0 0,0-1 0 0 0,0 0 0 0 0,0 0 1 0 0,0 0-1 0 0,-1-1 0 0 0,-20-18 2627 0 0,24 28-1736 0 0,-2-7-936 0 0,0 1-1 0 0,0-1 1 0 0,0 1-1 0 0,1-1 1 0 0,-1 1-1 0 0,1-1 1 0 0,-1 1-1 0 0,1-1 1 0 0,1 2-1 0 0,4 4 70 0 0,0-1 0 0 0,1 0-1 0 0,-1 0 1 0 0,1 0-1 0 0,1-1 1 0 0,11 7 0 0 0,-12-8 8 0 0,25 15 722 0 0,0-1 0 0 0,38 14 0 0 0,23 4-350 0 0,-90-34-374 0 0,1 0 1 0 0,0 0-1 0 0,-1 0 1 0 0,0 1-1 0 0,1-1 1 0 0,-1 1-1 0 0,0 0 1 0 0,0-1-1 0 0,5 8 1 0 0,11 10 106 0 0,-16-18-152 0 0,0 0 0 0 0,0 0 0 0 0,0-1 0 0 0,0 1 0 0 0,0-1-1 0 0,1 1 1 0 0,-1-1 0 0 0,1 0 0 0 0,-1-1 0 0 0,1 1 0 0 0,-1 0 0 0 0,6-1 0 0 0,21 5 314 0 0,15 18-154 0 0,8-11-12 0 0,-36-9 221 0 0,0 1-1 0 0,20 7 1 0 0,2 7-298 0 0,-25-11-45 0 0,1-1-1 0 0,0 0 1 0 0,16 4-1 0 0,-25-8 53 0 0,0 0 0 0 0,0 0 0 0 0,0 1 0 0 0,0 0 0 0 0,-1 0 0 0 0,9 7 0 0 0,8 4 181 0 0,-17-10-277 0 0,0-1 1 0 0,0 1 0 0 0,0 0-1 0 0,7 8 1 0 0,-7-7-16 0 0,-1 0-1 0 0,1-1 1 0 0,11 8 0 0 0,0 1 20 0 0,-15-11-25 0 0,1-1 0 0 0,-1 1 1 0 0,1-1-1 0 0,0 0 1 0 0,-1 1-1 0 0,1-1 1 0 0,0 0-1 0 0,0 0 1 0 0,0 0-1 0 0,0 0 1 0 0,0 0-1 0 0,0-1 1 0 0,0 1-1 0 0,4 0 1 0 0,0 1 2 0 0,0-1 1 0 0,1 1-1 0 0,-1 0 1 0 0,0 1-1 0 0,0-1 1 0 0,-1 1-1 0 0,1 0 1 0 0,5 5-1 0 0,14 6 10 0 0,-15-9-5 0 0,-1 1 1 0 0,0-1 0 0 0,0 2-1 0 0,0-1 1 0 0,14 15 0 0 0,-22-19-9 0 0,0-1 1 0 0,0 1-1 0 0,0-1 1 0 0,0 1-1 0 0,0 0 1 0 0,0 0-1 0 0,0-1 0 0 0,0 1 1 0 0,0 3-1 0 0,-1-3 1 0 0,1-1-1 0 0,-1 1 0 0 0,1-1 0 0 0,-1 1 0 0 0,1-1 0 0 0,-1 1 0 0 0,1-1 0 0 0,0 0 0 0 0,0 1 0 0 0,0-1 0 0 0,0 0 0 0 0,0 0 0 0 0,0 0 0 0 0,0 0 0 0 0,0 0 1 0 0,0 0-1 0 0,0 0 0 0 0,3 2 0 0 0,26 19-2 0 0,-21-15 0 0 0,-8-6 0 0 0,0 0 0 0 0,0 0 0 0 0,1 0 0 0 0,-1 0 0 0 0,0 0 0 0 0,0 0 0 0 0,1-1 0 0 0,-1 1 0 0 0,3 0 0 0 0,0 1-42 0 0,-1-1 0 0 0,1 0 0 0 0,0 0 0 0 0,-1-1 0 0 0,1 1 0 0 0,0-1 0 0 0,0 0 0 0 0,0 0 0 0 0,0 0 0 0 0,-1-1 0 0 0,1 1 0 0 0,0-1 0 0 0,0 0 0 0 0,-1 0 0 0 0,8-3 0 0 0,22-14-2141 0 0</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18T19:13:03.206"/>
    </inkml:context>
    <inkml:brush xml:id="br0">
      <inkml:brushProperty name="width" value="0.2" units="cm"/>
      <inkml:brushProperty name="height" value="0.4" units="cm"/>
      <inkml:brushProperty name="color" value="#FF8517"/>
      <inkml:brushProperty name="tip" value="rectangle"/>
      <inkml:brushProperty name="rasterOp" value="maskPen"/>
    </inkml:brush>
  </inkml:definitions>
  <inkml:trace contextRef="#ctx0" brushRef="#br0">312 1151 3225 0 0,'-3'-1'195'0'0,"0"-1"0"0"0,0 1 0 0 0,0 0 0 0 0,0 0 0 0 0,-1 0 0 0 0,1 1 0 0 0,0-1 0 0 0,-6 0 117 0 0,6 2-208 0 0,-30 15 3440 0 0,29-14-3022 0 0,1-1 0 0 0,0 0 1 0 0,-1 0-1 0 0,1 0 0 0 0,-1 0 1 0 0,0 0-1 0 0,1-1 0 0 0,-6 1 1 0 0,9-1-437 0 0,-1 0 1 0 0,0 0 0 0 0,0 0-1 0 0,1-1 1 0 0,-1 1 0 0 0,0 0-1 0 0,0 0 1 0 0,1 0-1 0 0,-1-1 1 0 0,0 1 0 0 0,1 0-1 0 0,-1-1 1 0 0,0 1 0 0 0,1 0-1 0 0,-1-1 1 0 0,1 1 0 0 0,-1-1-1 0 0,1 1 1 0 0,-2-2-1 0 0,2 1-7 0 0,-1 0 0 0 0,1 0 0 0 0,0 0 0 0 0,0 0 0 0 0,-1 0 0 0 0,1 0-1 0 0,0 0 1 0 0,0 0 0 0 0,0 0 0 0 0,0 0 0 0 0,0 0 0 0 0,0 0 0 0 0,1 0-1 0 0,-1 0 1 0 0,0 0 0 0 0,0 0 0 0 0,1 1 0 0 0,-1-1 0 0 0,1-1 0 0 0,3-5-19 0 0,-1 1 0 0 0,2 0 1 0 0,-1 0-1 0 0,1 1 1 0 0,-1-1-1 0 0,1 1 0 0 0,1 0 1 0 0,-1 1-1 0 0,7-5 1 0 0,11-10-49 0 0,136-143 2115 0 0,-123 116-1777 0 0,-2-1 0 0 0,48-89 0 0 0,-58 94-201 0 0,-7 15-47 0 0,2 1 1 0 0,1 1 0 0 0,27-27 0 0 0,14-16-89 0 0,-41 42 3 0 0,-8 10 135 0 0,1 1-1 0 0,24-23 0 0 0,114-106 119 0 0,-126 119-273 0 0,5-6 14 0 0,-13 12 4 0 0,1 1 0 0 0,1 0 1 0 0,23-15-1 0 0,-38 30-15 0 0,0 0 1 0 0,0-1-1 0 0,-1 1 1 0 0,1-1-1 0 0,4-7 1 0 0,9-9-19 0 0,-19 21-79 0 0,0 0 75 0 0,-1 0 0 0 0,1 0 0 0 0,0 0 0 0 0,0 0 0 0 0,0 0 0 0 0,1 1 0 0 0,-1-1 0 0 0,-2 3 0 0 0,0 0-44 0 0,-61 47-145 0 0,-27 24 230 0 0,-72 86-2 0 0,32-31 14 0 0,106-106-31 0 0,-38 36 0 0 0,-104 123 0 0 0,4 59 0 0 0,161-238 0 0 0,-62 101 1 0 0,-67 98 283 0 0,57-87 184 0 0,66-106-525 0 0,9-9 56 0 0,0-1 0 0 0,0 0 1 0 0,0 0-1 0 0,0 0 0 0 0,-1 1 0 0 0,1-1 0 0 0,0 0 1 0 0,0 0-1 0 0,0 1 0 0 0,0-1 0 0 0,-1 0 0 0 0,1 0 1 0 0,0 0-1 0 0,0 0 0 0 0,-1 1 0 0 0,1-1 0 0 0,0 0 1 0 0,0 0-1 0 0,-1 0 0 0 0,1 0 0 0 0,0 0 0 0 0,0 0 0 0 0,-1 0 1 0 0,1 0-1 0 0,0 0 0 0 0,0 0 0 0 0,-1 0 0 0 0,1 0 1 0 0,0 0-1 0 0,0 0 0 0 0,-1 0 0 0 0,1 0 0 0 0,0 0 1 0 0,-1 0-1 0 0,1 0 0 0 0,0 0 0 0 0,0 0 0 0 0,-1 0 1 0 0,1-1-1 0 0,0 0-72 0 0,1-1 0 0 0,0 1 0 0 0,0 0 0 0 0,-1-1 0 0 0,1 1 0 0 0,0 0 0 0 0,0-1 1 0 0,0 1-1 0 0,0 0 0 0 0,1 0 0 0 0,1-2 0 0 0,-2 2-31 0 0,9-8-398 0 0,2-3-2 0 0</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10-21T18:18:48.423"/>
    </inkml:context>
    <inkml:brush xml:id="br0">
      <inkml:brushProperty name="width" value="0.3" units="cm"/>
      <inkml:brushProperty name="height" value="0.6" units="cm"/>
      <inkml:brushProperty name="color" value="#FF2500"/>
      <inkml:brushProperty name="tip" value="rectangle"/>
      <inkml:brushProperty name="rasterOp" value="maskPen"/>
    </inkml:brush>
  </inkml:definitions>
  <inkml:trace contextRef="#ctx0" brushRef="#br0">44 1282 5985 0 0,'-38'-38'6804'0'0,"32"29"-6191"0"0,26 6 1324 0 0,-15 0-1791 0 0,1 0-20 0 0,-1-1 0 0 0,0 1 0 0 0,0-1 0 0 0,0 0 0 0 0,0-1 0 0 0,-1 1 0 0 0,0-1 0 0 0,0 0 0 0 0,0 0 0 0 0,-1 0 0 0 0,5-7 0 0 0,5-13 321 0 0,1 1-1 0 0,2 0 1 0 0,0 2-1 0 0,2 0 1 0 0,32-33-1 0 0,-31 34-267 0 0,-1-1 0 0 0,29-46-1 0 0,-6 8 318 0 0,-16 26-117 0 0,45-48 0 0 0,70-74-8 0 0,-101 112-311 0 0,72-64 1 0 0,-85 85-54 0 0,45-54-7 0 0,-62 67 0 0 0,39-54 177 0 0,-33 42-78 0 0,22-25 1 0 0,-11 18-36 0 0,67-68-56 0 0,-90 94-76 0 0,0 0-19 0 0,-1 0-1 0 0,1 1 0 0 0,0-1 1 0 0,1 1-1 0 0,-1-1 0 0 0,0 1 1 0 0,1 0-1 0 0,-1 0 0 0 0,1 1 1 0 0,0-1-1 0 0,-1 1 0 0 0,1-1 1 0 0,7 0-1 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5-09-28T07:00:05.051"/>
    </inkml:context>
    <inkml:brush xml:id="br0">
      <inkml:brushProperty name="width" value="0.2" units="cm"/>
      <inkml:brushProperty name="height" value="0.4" units="cm"/>
      <inkml:brushProperty name="color" value="#00B44B"/>
      <inkml:brushProperty name="tip" value="rectangle"/>
      <inkml:brushProperty name="rasterOp" value="maskPen"/>
    </inkml:brush>
  </inkml:definitions>
  <inkml:trace contextRef="#ctx0" brushRef="#br0">1 296 456 0 0,'0'2'95'0'0,"0"0"0"0"0,18 73 16008 0 0,-16-71-16057 0 0,7 10 155 0 0,-9-14-189 0 0,1 0 0 0 0,-1 0 0 0 0,0 0 0 0 0,0 0 0 0 0,0 0 1 0 0,0 0-1 0 0,1 0 0 0 0,-1 0 0 0 0,0 0 0 0 0,0 0 1 0 0,0 0-1 0 0,0 0 0 0 0,1 0 0 0 0,-1 0 0 0 0,0 0 0 0 0,0 0 1 0 0,0 0-1 0 0,1 0 0 0 0,-1 0 0 0 0,0 0 0 0 0,0 0 0 0 0,0 0 1 0 0,0 0-1 0 0,1 0 0 0 0,-1 0 0 0 0,0 0 0 0 0,0-1 0 0 0,0 1 1 0 0,0 0-1 0 0,0 0 0 0 0,1 0 0 0 0,-1 0 0 0 0,0 0 0 0 0,0 0 1 0 0,0-1-1 0 0,0 1 0 0 0,0 0 0 0 0,0 0 0 0 0,9-6 279 0 0,-6 3-276 0 0,-2 3-4 0 0,0-1-1 0 0,0 0 1 0 0,0 1-1 0 0,1-1 0 0 0,-1 0 1 0 0,0 1-1 0 0,0-1 0 0 0,0 1 1 0 0,0 0-1 0 0,1-1 0 0 0,-1 1 1 0 0,0 0-1 0 0,1 0 0 0 0,1 0 1 0 0,-1-1 30 0 0,1 1 0 0 0,-1-1 0 0 0,1 1 0 0 0,-1-1-1 0 0,0 0 1 0 0,0 0 0 0 0,1 0 0 0 0,-1-1 0 0 0,0 1 0 0 0,0 0 0 0 0,0-1 0 0 0,2-2 0 0 0,10-6 67 0 0,-12 9-69 0 0,0 0 0 0 0,-1 0 0 0 0,1 0 0 0 0,0 0 1 0 0,-1 0-1 0 0,1 0 0 0 0,0 0 0 0 0,0 1 0 0 0,4-2 0 0 0,10-3 218 0 0,-6-8 311 0 0,-8 9-514 0 0,0 1-49 0 0,1-2 19 0 0,1-1 0 0 0,-2 1 0 0 0,1-1 0 0 0,0 0 0 0 0,-1 0 0 0 0,0 0 0 0 0,-1 0 0 0 0,2-7 0 0 0,-3 8 2 0 0,1 1 0 0 0,0-1 0 0 0,0 1 0 0 0,0-1 0 0 0,1 1-1 0 0,-1 0 1 0 0,3-5 0 0 0,3-8 28 0 0,-3 4 31 0 0,7-16 236 0 0,-1 20-49 0 0,-9 8-269 0 0,5-4-2 0 0,0-1 0 0 0,0 1 1 0 0,-1-1-1 0 0,1 0 0 0 0,3-7 0 0 0,-6 8 33 0 0,-1 1 0 0 0,1-1 1 0 0,0 1-1 0 0,0 0 0 0 0,1 0 0 0 0,-1 0 0 0 0,5-4 0 0 0,22-7 94 0 0,14-18 72 0 0,-43 32-192 0 0,1 0 0 0 0,-1 0 0 0 0,1 1 0 0 0,0-1 0 0 0,0 0 0 0 0,-1 0 0 0 0,1 1 0 0 0,0-1 0 0 0,0 1 0 0 0,0 0 0 0 0,0 0 0 0 0,0-1 0 0 0,-1 1 0 0 0,1 0 0 0 0,3 1 0 0 0,1-2 5 0 0,-1 1 1 0 0,1-1-1 0 0,0 0 1 0 0,7-3 0 0 0,-10 3-11 0 0,-1 0 0 0 0,1 0 1 0 0,0 0-1 0 0,0 1 1 0 0,0-1-1 0 0,-1 1 1 0 0,1-1-1 0 0,0 1 1 0 0,0 0-1 0 0,0 0 0 0 0,0 1 1 0 0,0-1-1 0 0,0 0 1 0 0,-1 1-1 0 0,1 0 1 0 0,0-1-1 0 0,0 1 0 0 0,-1 0 1 0 0,1 1-1 0 0,3 1 1 0 0,-3-1 3 0 0,0 1 1 0 0,1-1 0 0 0,-1 0 0 0 0,1 0 0 0 0,0 0-1 0 0,0 0 1 0 0,0-1 0 0 0,-1 0 0 0 0,1 1-1 0 0,1-1 1 0 0,-1-1 0 0 0,0 1 0 0 0,0-1-1 0 0,0 1 1 0 0,0-1 0 0 0,8-1 0 0 0,-8 0-4 0 0,-1 0 1 0 0,1 1-1 0 0,0-1 1 0 0,-1 1 0 0 0,1 0-1 0 0,0 0 1 0 0,-1 0-1 0 0,1 1 1 0 0,0-1-1 0 0,-1 1 1 0 0,1 0 0 0 0,-1 0-1 0 0,6 2 1 0 0,-6-1-1 0 0,1 1 1 0 0,0-1-1 0 0,-1 1 1 0 0,5 4-1 0 0,-6-5-1 0 0,0 0 0 0 0,0 0 0 0 0,0-1 0 0 0,0 1 0 0 0,0-1 0 0 0,1 1 0 0 0,-1-1 0 0 0,0 0 0 0 0,1 0 0 0 0,-1 0 0 0 0,1 0 0 0 0,-1 0 0 0 0,5 1 0 0 0,39-2-3 0 0,-35 0 0 0 0,0 0 0 0 0,19 2 0 0 0,-27-2 4 0 0,0 0 1 0 0,0 0 0 0 0,0 0-1 0 0,0-1 1 0 0,0 1 0 0 0,0-1-1 0 0,0 0 1 0 0,0 1 0 0 0,0-1 0 0 0,0-1-1 0 0,0 1 1 0 0,2-2 0 0 0,-2 2-1 0 0,-1-1 0 0 0,1 1 1 0 0,-1 0-1 0 0,1 0 1 0 0,0 0-1 0 0,-1 0 1 0 0,1 1-1 0 0,0-1 1 0 0,0 1-1 0 0,0-1 1 0 0,0 1-1 0 0,-1 0 1 0 0,1 0-1 0 0,3 1 1 0 0,-2 0-5 0 0,-1 1 0 0 0,1-1 0 0 0,-1 1 0 0 0,1 0 0 0 0,-1 0 0 0 0,3 3 0 0 0,14 7 0 0 0,22 1 39 0 0,-35-12-29 0 0,0 1 0 0 0,0 0-1 0 0,-1 0 1 0 0,1 1 0 0 0,-1-1 0 0 0,1 2 0 0 0,-1-1 0 0 0,11 8 0 0 0,61 61 54 0 0,-76-71-64 0 0,9 8 16 0 0,17 19 0 0 0,-25-24-12 0 0,1 0-1 0 0,-1 0 1 0 0,-1 0-1 0 0,1 1 1 0 0,-1-1-1 0 0,1 1 1 0 0,-1 0-1 0 0,1 6 1 0 0,0-3 1 0 0,0-1 1 0 0,0 0 0 0 0,1 0-1 0 0,6 9 1 0 0,-7-10-1 0 0,1 0 0 0 0,-1 0 0 0 0,0 0 0 0 0,0 0 1 0 0,-1 0-1 0 0,4 13 0 0 0,-3 8 25 0 0,-3-21-20 0 0,0-1 0 0 0,0 0 0 0 0,1 0-1 0 0,0 0 1 0 0,0 1 0 0 0,0-1 0 0 0,1 0-1 0 0,0 0 1 0 0,3 7 0 0 0,3-5-10 0 0,-7-7 0 0 0,0 1 0 0 0,0-1 0 0 0,0 1 0 0 0,0-1 0 0 0,0 1 0 0 0,-1 0 0 0 0,1-1 0 0 0,0 1 0 0 0,0 0 0 0 0,-1 0 0 0 0,1 0 0 0 0,0-1 0 0 0,-1 1 0 0 0,1 0 0 0 0,-1 0 0 0 0,0 0 0 0 0,1 2 0 0 0,2 4 0 0 0,-1 1 0 0 0,1-1 0 0 0,0 0 0 0 0,0 1 0 0 0,1-1 0 0 0,0-1 0 0 0,9 13 0 0 0,-5-12 0 0 0,-2-1 0 0 0,-1 0 0 0 0,1 0 0 0 0,5 9 0 0 0,-11-15 0 0 0,1 1 0 0 0,-1-1 0 0 0,1 1 0 0 0,-1-1 0 0 0,1 1 0 0 0,-1-1 0 0 0,1 1 0 0 0,-1-1 0 0 0,1 0 0 0 0,-1 1 0 0 0,1-1 0 0 0,0 0 0 0 0,-1 1 0 0 0,1-1 0 0 0,0 0 0 0 0,-1 0 0 0 0,1 1 0 0 0,0-1 0 0 0,-1 0 0 0 0,1 0 0 0 0,0 0 0 0 0,-1 0 0 0 0,1 0 0 0 0,0 0 0 0 0,-1 0 0 0 0,1 0 0 0 0,1-1 0 0 0,4 1 0 0 0,-4 4 0 0 0,4 11 0 0 0,-6-15 0 0 0,0 1 0 0 0,0-1 0 0 0,0 1 0 0 0,0-1 0 0 0,0 1 0 0 0,1-1 0 0 0,-1 0 0 0 0,0 1 0 0 0,0-1 0 0 0,0 1 0 0 0,1-1 0 0 0,-1 0 0 0 0,0 1 0 0 0,0-1 0 0 0,1 1 0 0 0,-1-1 0 0 0,0 0 0 0 0,1 0 0 0 0,-1 1 0 0 0,0-1 0 0 0,1 0 0 0 0,-1 0 0 0 0,0 1 0 0 0,1-1 0 0 0,5 3 0 0 0,-4-2 0 0 0,-1 0 0 0 0,1 0 0 0 0,-1 0 0 0 0,0 0 0 0 0,1 0 0 0 0,-1 0 0 0 0,1-1 0 0 0,-1 1 0 0 0,1-1 0 0 0,-1 1 0 0 0,1-1 0 0 0,-1 1 0 0 0,1-1 0 0 0,-1 0 0 0 0,1 0 0 0 0,0 0 0 0 0,-1 0 0 0 0,1 0 0 0 0,1 0 0 0 0,-1-1 0 0 0,-1 1 0 0 0,0-1 0 0 0,1 1 0 0 0,-1 0 0 0 0,0-1 0 0 0,1 1 0 0 0,-1 0 0 0 0,1 0 0 0 0,-1 0 0 0 0,0 0 0 0 0,1 0 0 0 0,1 1 0 0 0,-2-1 0 0 0,0 0 0 0 0,1 1 0 0 0,-1-1 0 0 0,1 0 0 0 0,-1 0 0 0 0,0 0 0 0 0,1-1 0 0 0,-1 1 0 0 0,1 0 0 0 0,-1 0 0 0 0,0-1 0 0 0,2 0 0 0 0,-1 1-7 0 0,-1-1 0 0 0,0 1 0 0 0,1-1 1 0 0,-1 1-1 0 0,1 0 0 0 0,-1-1 0 0 0,1 1 0 0 0,-1 0 1 0 0,1 0-1 0 0,-1 0 0 0 0,1 0 0 0 0,-1 1 0 0 0,1-1 1 0 0,-1 0-1 0 0,1 1 0 0 0,-1-1 0 0 0,1 1 0 0 0,-1-1 1 0 0,3 2-1 0 0,-3-1 7 0 0,0-1 0 0 0,0 1 0 0 0,1-1 0 0 0,-1 1 0 0 0,0-1 0 0 0,0 1 0 0 0,1-1 0 0 0,-1 0 0 0 0,0 0 0 0 0,0 0 0 0 0,1 0 0 0 0,-1 0 0 0 0,0 0 0 0 0,3 0 0 0 0,8-1 0 0 0,-1 0-15 0 0,-9 0 12 0 0,0 1 0 0 0,-1 0-1 0 0,1 0 1 0 0,0 0 0 0 0,0 0-1 0 0,0 0 1 0 0,-1 0 0 0 0,1 0 0 0 0,0 1-1 0 0,0-1 1 0 0,-1 1 0 0 0,1-1-1 0 0,0 1 1 0 0,2 1 0 0 0,-1-1 2 0 0,-1 0 0 0 0,1 0 0 0 0,-1 0 0 0 0,1-1 0 0 0,0 1 0 0 0,-1 0 0 0 0,1-1 0 0 0,-1 0 0 0 0,1 0 0 0 0,4 0 0 0 0,-3 2-42 0 0,10 6 33 0 0,-8-5 10 0 0,-5-3 0 0 0,1 8 0 0 0,1-4 0 0 0,-2-3 0 0 0,0 1 0 0 0,0-1 0 0 0,0 1 0 0 0,0-1 0 0 0,-1 1 0 0 0,1 0 0 0 0,0-1 0 0 0,0 4 0 0 0,-3-2 0 0 0,2-3 0 0 0,-15 8 0 0 0,15-8 0 0 0,-1 1 0 0 0,0 0 0 0 0,0-1 0 0 0,0 1 0 0 0,0 0 0 0 0,1-1 0 0 0,-1 1 0 0 0,0 0 0 0 0,1 0 0 0 0,-1 0 0 0 0,1 0 0 0 0,-1 0 0 0 0,1 0 0 0 0,-1 0 0 0 0,1 0 0 0 0,0 0 0 0 0,-1 0 0 0 0,1 0 0 0 0,0 1 0 0 0,0-1 0 0 0,-1 2 0 0 0,1 1 0 0 0,1-1 0 0 0,-1 0 0 0 0,0 0 0 0 0,1 0 0 0 0,0 0 0 0 0,-1 0 0 0 0,1 0 0 0 0,0 0 0 0 0,1-1 0 0 0,1 4 0 0 0,7 10 0 0 0,6 7 0 0 0,12 25 0 0 0,-24-40 0 0 0,-3-6 0 0 0,0 0 0 0 0,1 1 0 0 0,-1-1 0 0 0,0 0 0 0 0,-1 1 0 0 0,1-1 0 0 0,0 1 0 0 0,-1 0 0 0 0,1-1 0 0 0,-1 1 0 0 0,0 4 0 0 0,6 2 0 0 0,0 1 0 0 0,-1 1 0 0 0,5 10 0 0 0,-8-18 0 0 0,-1 0 0 0 0,1 0 0 0 0,0 0 0 0 0,0 0 0 0 0,0 0 0 0 0,0-1 0 0 0,0 1 0 0 0,1-1 0 0 0,2 3 0 0 0,5 4 0 0 0,-8-6 0 0 0,0-1 0 0 0,0 1 0 0 0,0 0 0 0 0,0 0 0 0 0,0 0 0 0 0,-1 0 0 0 0,1 0 0 0 0,-1 0 0 0 0,1 5 0 0 0,6 34 0 0 0,-1-7 0 0 0,-5-29 8 0 0,0-1 0 0 0,0 0 0 0 0,1 0 0 0 0,5 8 0 0 0,-5-9-5 0 0,0 0 0 0 0,-1 1 0 0 0,0-1 0 0 0,0 0 0 0 0,0 1 0 0 0,0 0 0 0 0,1 7 0 0 0,0 1-3 0 0,1 1 0 0 0,0-1 0 0 0,1 1 0 0 0,0-2 0 0 0,1 1 0 0 0,15 23 0 0 0,-18-29 0 0 0,0-1 0 0 0,0 1 0 0 0,-1 0 0 0 0,3 12 0 0 0,2 4 0 0 0,-6-19 3 0 0,1-1 0 0 0,0 0 0 0 0,-1 0 1 0 0,1 0-1 0 0,1 0 0 0 0,-1 0 0 0 0,0 0 0 0 0,6 3 0 0 0,-6-3 0 0 0,1-1 0 0 0,-1 0 0 0 0,0 1 0 0 0,0-1 0 0 0,0 1 0 0 0,0 0 0 0 0,0-1 0 0 0,0 1 0 0 0,-1 0 0 0 0,1 0 0 0 0,1 6 0 0 0,-1-2-3 0 0,0 0 0 0 0,1 0 0 0 0,5 10 0 0 0,1 2 0 0 0,-1-1 20 0 0,5 14 24 0 0,-10-19-40 0 0,1 4 31 0 0,8 22 0 0 0,-10-35-29 0 0,0 1 0 0 0,1 0 0 0 0,-1 0 0 0 0,1-1 0 0 0,0 0 0 0 0,0 1 0 0 0,0-1 0 0 0,8 7 0 0 0,0 0-6 0 0,0 0 0 0 0,-1 2 0 0 0,-1-1 0 0 0,10 16 0 0 0,-12-17 0 0 0,-1-3 9 0 0,0-1-1 0 0,1 0 1 0 0,0-1 0 0 0,14 11-1 0 0,8 9 13 0 0,-14-11-21 0 0,1 0 0 0 0,0-1 0 0 0,1-1 0 0 0,1-1 0 0 0,28 17 0 0 0,55 32 0 0 0,-57-33 0 0 0,-32-21 0 0 0,0 1 0 0 0,-1 0 0 0 0,-1 0 0 0 0,1 1 0 0 0,-1 1 0 0 0,-1 0 0 0 0,0 0 0 0 0,11 16 0 0 0,-8-5 13 0 0,-1 0 1 0 0,-1 0-1 0 0,14 44 1 0 0,-9-22-4 0 0,-11-29-10 0 0,-1-1 0 0 0,0 0 0 0 0,-1 1 0 0 0,-1-1 0 0 0,0 26 0 0 0,-2-35-209 0 0,1 0 0 0 0,-1 0 0 0 0,0 0 1 0 0,0 0-1 0 0,0-1 0 0 0,0 1 0 0 0,-1 0 0 0 0,1 0 0 0 0,-1-1 0 0 0,0 1 1 0 0,-1-1-1 0 0,1 0 0 0 0,0 0 0 0 0,-4 4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85558" cy="502835"/>
          </a:xfrm>
          <a:prstGeom prst="rect">
            <a:avLst/>
          </a:prstGeom>
        </p:spPr>
        <p:txBody>
          <a:bodyPr vert="horz" lIns="96634" tIns="48317" rIns="96634" bIns="48317" rtlCol="0"/>
          <a:lstStyle>
            <a:lvl1pPr algn="l">
              <a:defRPr sz="1300"/>
            </a:lvl1pPr>
          </a:lstStyle>
          <a:p>
            <a:endParaRPr lang="fr-FR"/>
          </a:p>
        </p:txBody>
      </p:sp>
      <p:sp>
        <p:nvSpPr>
          <p:cNvPr id="3" name="Espace réservé de la date 2"/>
          <p:cNvSpPr>
            <a:spLocks noGrp="1"/>
          </p:cNvSpPr>
          <p:nvPr>
            <p:ph type="dt" idx="1"/>
          </p:nvPr>
        </p:nvSpPr>
        <p:spPr>
          <a:xfrm>
            <a:off x="3902597" y="0"/>
            <a:ext cx="2985558" cy="502835"/>
          </a:xfrm>
          <a:prstGeom prst="rect">
            <a:avLst/>
          </a:prstGeom>
        </p:spPr>
        <p:txBody>
          <a:bodyPr vert="horz" lIns="96634" tIns="48317" rIns="96634" bIns="48317" rtlCol="0"/>
          <a:lstStyle>
            <a:lvl1pPr algn="r">
              <a:defRPr sz="1300"/>
            </a:lvl1pPr>
          </a:lstStyle>
          <a:p>
            <a:fld id="{3BBC6252-F825-47EF-AB36-9E0B1E194E40}" type="datetimeFigureOut">
              <a:rPr lang="fr-FR" smtClean="0"/>
              <a:t>25/10/2025</a:t>
            </a:fld>
            <a:endParaRPr lang="fr-FR"/>
          </a:p>
        </p:txBody>
      </p:sp>
      <p:sp>
        <p:nvSpPr>
          <p:cNvPr id="4" name="Espace réservé de l'image des diapositives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6634" tIns="48317" rIns="96634" bIns="48317" rtlCol="0" anchor="ctr"/>
          <a:lstStyle/>
          <a:p>
            <a:endParaRPr lang="fr-FR"/>
          </a:p>
        </p:txBody>
      </p:sp>
      <p:sp>
        <p:nvSpPr>
          <p:cNvPr id="5" name="Espace réservé des notes 4"/>
          <p:cNvSpPr>
            <a:spLocks noGrp="1"/>
          </p:cNvSpPr>
          <p:nvPr>
            <p:ph type="body" sz="quarter" idx="3"/>
          </p:nvPr>
        </p:nvSpPr>
        <p:spPr>
          <a:xfrm>
            <a:off x="688975" y="4823034"/>
            <a:ext cx="5511800" cy="3946118"/>
          </a:xfrm>
          <a:prstGeom prst="rect">
            <a:avLst/>
          </a:prstGeom>
        </p:spPr>
        <p:txBody>
          <a:bodyPr vert="horz" lIns="96634" tIns="48317" rIns="96634" bIns="48317"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519055"/>
            <a:ext cx="2985558" cy="502834"/>
          </a:xfrm>
          <a:prstGeom prst="rect">
            <a:avLst/>
          </a:prstGeom>
        </p:spPr>
        <p:txBody>
          <a:bodyPr vert="horz" lIns="96634" tIns="48317" rIns="96634" bIns="48317" rtlCol="0" anchor="b"/>
          <a:lstStyle>
            <a:lvl1pPr algn="l">
              <a:defRPr sz="1300"/>
            </a:lvl1pPr>
          </a:lstStyle>
          <a:p>
            <a:endParaRPr lang="fr-FR"/>
          </a:p>
        </p:txBody>
      </p:sp>
      <p:sp>
        <p:nvSpPr>
          <p:cNvPr id="7" name="Espace réservé du numéro de diapositive 6"/>
          <p:cNvSpPr>
            <a:spLocks noGrp="1"/>
          </p:cNvSpPr>
          <p:nvPr>
            <p:ph type="sldNum" sz="quarter" idx="5"/>
          </p:nvPr>
        </p:nvSpPr>
        <p:spPr>
          <a:xfrm>
            <a:off x="3902597" y="9519055"/>
            <a:ext cx="2985558" cy="502834"/>
          </a:xfrm>
          <a:prstGeom prst="rect">
            <a:avLst/>
          </a:prstGeom>
        </p:spPr>
        <p:txBody>
          <a:bodyPr vert="horz" lIns="96634" tIns="48317" rIns="96634" bIns="48317" rtlCol="0" anchor="b"/>
          <a:lstStyle>
            <a:lvl1pPr algn="r">
              <a:defRPr sz="1300"/>
            </a:lvl1pPr>
          </a:lstStyle>
          <a:p>
            <a:fld id="{A2878E2A-F73B-4F36-8BB9-9102FE6D036D}" type="slidenum">
              <a:rPr lang="fr-FR" smtClean="0"/>
              <a:t>‹N°›</a:t>
            </a:fld>
            <a:endParaRPr lang="fr-FR"/>
          </a:p>
        </p:txBody>
      </p:sp>
    </p:spTree>
    <p:extLst>
      <p:ext uri="{BB962C8B-B14F-4D97-AF65-F5344CB8AC3E}">
        <p14:creationId xmlns:p14="http://schemas.microsoft.com/office/powerpoint/2010/main" val="41910805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cologie.gouv.fr/sites/default/files/documents/19092_strategie-carbone-FR_oct-20.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878E2A-F73B-4F36-8BB9-9102FE6D036D}" type="slidenum">
              <a:rPr lang="fr-FR" smtClean="0"/>
              <a:t>1</a:t>
            </a:fld>
            <a:endParaRPr lang="fr-FR"/>
          </a:p>
        </p:txBody>
      </p:sp>
    </p:spTree>
    <p:extLst>
      <p:ext uri="{BB962C8B-B14F-4D97-AF65-F5344CB8AC3E}">
        <p14:creationId xmlns:p14="http://schemas.microsoft.com/office/powerpoint/2010/main" val="40684107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Regret de l’absence de nos élus dans les débats.</a:t>
            </a:r>
          </a:p>
        </p:txBody>
      </p:sp>
      <p:sp>
        <p:nvSpPr>
          <p:cNvPr id="4" name="Espace réservé du numéro de diapositive 3"/>
          <p:cNvSpPr>
            <a:spLocks noGrp="1"/>
          </p:cNvSpPr>
          <p:nvPr>
            <p:ph type="sldNum" sz="quarter" idx="5"/>
          </p:nvPr>
        </p:nvSpPr>
        <p:spPr/>
        <p:txBody>
          <a:bodyPr/>
          <a:lstStyle/>
          <a:p>
            <a:fld id="{A2878E2A-F73B-4F36-8BB9-9102FE6D036D}" type="slidenum">
              <a:rPr lang="fr-FR" smtClean="0"/>
              <a:t>19</a:t>
            </a:fld>
            <a:endParaRPr lang="fr-FR"/>
          </a:p>
        </p:txBody>
      </p:sp>
    </p:spTree>
    <p:extLst>
      <p:ext uri="{BB962C8B-B14F-4D97-AF65-F5344CB8AC3E}">
        <p14:creationId xmlns:p14="http://schemas.microsoft.com/office/powerpoint/2010/main" val="4761777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878E2A-F73B-4F36-8BB9-9102FE6D036D}" type="slidenum">
              <a:rPr lang="fr-FR" smtClean="0"/>
              <a:t>20</a:t>
            </a:fld>
            <a:endParaRPr lang="fr-FR"/>
          </a:p>
        </p:txBody>
      </p:sp>
    </p:spTree>
    <p:extLst>
      <p:ext uri="{BB962C8B-B14F-4D97-AF65-F5344CB8AC3E}">
        <p14:creationId xmlns:p14="http://schemas.microsoft.com/office/powerpoint/2010/main" val="2219750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878E2A-F73B-4F36-8BB9-9102FE6D036D}" type="slidenum">
              <a:rPr lang="fr-FR" smtClean="0"/>
              <a:t>22</a:t>
            </a:fld>
            <a:endParaRPr lang="fr-FR"/>
          </a:p>
        </p:txBody>
      </p:sp>
    </p:spTree>
    <p:extLst>
      <p:ext uri="{BB962C8B-B14F-4D97-AF65-F5344CB8AC3E}">
        <p14:creationId xmlns:p14="http://schemas.microsoft.com/office/powerpoint/2010/main" val="1790837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878E2A-F73B-4F36-8BB9-9102FE6D036D}" type="slidenum">
              <a:rPr lang="fr-FR" smtClean="0"/>
              <a:t>23</a:t>
            </a:fld>
            <a:endParaRPr lang="fr-FR"/>
          </a:p>
        </p:txBody>
      </p:sp>
    </p:spTree>
    <p:extLst>
      <p:ext uri="{BB962C8B-B14F-4D97-AF65-F5344CB8AC3E}">
        <p14:creationId xmlns:p14="http://schemas.microsoft.com/office/powerpoint/2010/main" val="1264055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878E2A-F73B-4F36-8BB9-9102FE6D036D}" type="slidenum">
              <a:rPr lang="fr-FR" smtClean="0"/>
              <a:t>24</a:t>
            </a:fld>
            <a:endParaRPr lang="fr-FR"/>
          </a:p>
        </p:txBody>
      </p:sp>
    </p:spTree>
    <p:extLst>
      <p:ext uri="{BB962C8B-B14F-4D97-AF65-F5344CB8AC3E}">
        <p14:creationId xmlns:p14="http://schemas.microsoft.com/office/powerpoint/2010/main" val="507221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878E2A-F73B-4F36-8BB9-9102FE6D036D}" type="slidenum">
              <a:rPr lang="fr-FR" smtClean="0"/>
              <a:t>25</a:t>
            </a:fld>
            <a:endParaRPr lang="fr-FR"/>
          </a:p>
        </p:txBody>
      </p:sp>
    </p:spTree>
    <p:extLst>
      <p:ext uri="{BB962C8B-B14F-4D97-AF65-F5344CB8AC3E}">
        <p14:creationId xmlns:p14="http://schemas.microsoft.com/office/powerpoint/2010/main" val="3835682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878E2A-F73B-4F36-8BB9-9102FE6D036D}" type="slidenum">
              <a:rPr lang="fr-FR" smtClean="0"/>
              <a:t>26</a:t>
            </a:fld>
            <a:endParaRPr lang="fr-FR"/>
          </a:p>
        </p:txBody>
      </p:sp>
    </p:spTree>
    <p:extLst>
      <p:ext uri="{BB962C8B-B14F-4D97-AF65-F5344CB8AC3E}">
        <p14:creationId xmlns:p14="http://schemas.microsoft.com/office/powerpoint/2010/main" val="2477724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878E2A-F73B-4F36-8BB9-9102FE6D036D}" type="slidenum">
              <a:rPr lang="fr-FR" smtClean="0"/>
              <a:t>29</a:t>
            </a:fld>
            <a:endParaRPr lang="fr-FR"/>
          </a:p>
        </p:txBody>
      </p:sp>
    </p:spTree>
    <p:extLst>
      <p:ext uri="{BB962C8B-B14F-4D97-AF65-F5344CB8AC3E}">
        <p14:creationId xmlns:p14="http://schemas.microsoft.com/office/powerpoint/2010/main" val="583880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878E2A-F73B-4F36-8BB9-9102FE6D036D}" type="slidenum">
              <a:rPr lang="fr-FR" smtClean="0"/>
              <a:t>30</a:t>
            </a:fld>
            <a:endParaRPr lang="fr-FR"/>
          </a:p>
        </p:txBody>
      </p:sp>
    </p:spTree>
    <p:extLst>
      <p:ext uri="{BB962C8B-B14F-4D97-AF65-F5344CB8AC3E}">
        <p14:creationId xmlns:p14="http://schemas.microsoft.com/office/powerpoint/2010/main" val="88832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878E2A-F73B-4F36-8BB9-9102FE6D036D}" type="slidenum">
              <a:rPr lang="fr-FR" smtClean="0"/>
              <a:t>31</a:t>
            </a:fld>
            <a:endParaRPr lang="fr-FR"/>
          </a:p>
        </p:txBody>
      </p:sp>
    </p:spTree>
    <p:extLst>
      <p:ext uri="{BB962C8B-B14F-4D97-AF65-F5344CB8AC3E}">
        <p14:creationId xmlns:p14="http://schemas.microsoft.com/office/powerpoint/2010/main" val="2495349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Bonjour à toutes et à tous,</a:t>
            </a:r>
            <a:br>
              <a:rPr lang="fr-FR" dirty="0"/>
            </a:br>
            <a:r>
              <a:rPr lang="fr-FR" dirty="0"/>
              <a:t>Merci d’être présents ce soir pour cette réunion organisée par l’association </a:t>
            </a:r>
            <a:r>
              <a:rPr lang="fr-FR" i="1" dirty="0"/>
              <a:t>Villemoirieu Demain</a:t>
            </a:r>
            <a:r>
              <a:rPr lang="fr-FR" dirty="0"/>
              <a:t>.</a:t>
            </a:r>
            <a:br>
              <a:rPr lang="fr-FR" dirty="0"/>
            </a:br>
            <a:r>
              <a:rPr lang="fr-FR" dirty="0"/>
              <a:t>Notre objectif est simple : informer, débattre et réfléchir ensemble aux enjeux qui concernent notre commune et le bassin de vie, notamment les projets structurants comme le tramway ou l’EPR2, qui auront un impact significatif sur notre territoire.</a:t>
            </a:r>
          </a:p>
          <a:p>
            <a:br>
              <a:rPr lang="fr-FR" dirty="0"/>
            </a:br>
            <a:endParaRPr lang="fr-FR" dirty="0"/>
          </a:p>
        </p:txBody>
      </p:sp>
      <p:sp>
        <p:nvSpPr>
          <p:cNvPr id="4" name="Espace réservé du numéro de diapositive 3"/>
          <p:cNvSpPr>
            <a:spLocks noGrp="1"/>
          </p:cNvSpPr>
          <p:nvPr>
            <p:ph type="sldNum" sz="quarter" idx="5"/>
          </p:nvPr>
        </p:nvSpPr>
        <p:spPr/>
        <p:txBody>
          <a:bodyPr/>
          <a:lstStyle/>
          <a:p>
            <a:fld id="{A2878E2A-F73B-4F36-8BB9-9102FE6D036D}" type="slidenum">
              <a:rPr lang="fr-FR" smtClean="0"/>
              <a:t>3</a:t>
            </a:fld>
            <a:endParaRPr lang="fr-FR"/>
          </a:p>
        </p:txBody>
      </p:sp>
    </p:spTree>
    <p:extLst>
      <p:ext uri="{BB962C8B-B14F-4D97-AF65-F5344CB8AC3E}">
        <p14:creationId xmlns:p14="http://schemas.microsoft.com/office/powerpoint/2010/main" val="1474184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878E2A-F73B-4F36-8BB9-9102FE6D036D}" type="slidenum">
              <a:rPr lang="fr-FR" smtClean="0"/>
              <a:t>34</a:t>
            </a:fld>
            <a:endParaRPr lang="fr-FR"/>
          </a:p>
        </p:txBody>
      </p:sp>
    </p:spTree>
    <p:extLst>
      <p:ext uri="{BB962C8B-B14F-4D97-AF65-F5344CB8AC3E}">
        <p14:creationId xmlns:p14="http://schemas.microsoft.com/office/powerpoint/2010/main" val="30318773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a:p>
            <a:r>
              <a:rPr lang="fr-FR" dirty="0"/>
              <a:t>Infos suite à conseil municipal de Saint Romain de </a:t>
            </a:r>
            <a:r>
              <a:rPr lang="fr-FR" dirty="0" err="1"/>
              <a:t>jalionas</a:t>
            </a:r>
            <a:endParaRPr lang="fr-FR" dirty="0"/>
          </a:p>
          <a:p>
            <a:r>
              <a:rPr lang="fr-FR" dirty="0"/>
              <a:t>P1 : 450 places avec contrôle d’accès</a:t>
            </a:r>
          </a:p>
          <a:p>
            <a:r>
              <a:rPr lang="fr-FR" dirty="0"/>
              <a:t>P2 : 100 places avec contrôle d’accès</a:t>
            </a:r>
          </a:p>
          <a:p>
            <a:r>
              <a:rPr lang="fr-FR" dirty="0"/>
              <a:t>P3 en cours de réflexion par la communauté de commune</a:t>
            </a:r>
          </a:p>
        </p:txBody>
      </p:sp>
      <p:sp>
        <p:nvSpPr>
          <p:cNvPr id="4" name="Espace réservé du numéro de diapositive 3"/>
          <p:cNvSpPr>
            <a:spLocks noGrp="1"/>
          </p:cNvSpPr>
          <p:nvPr>
            <p:ph type="sldNum" sz="quarter" idx="5"/>
          </p:nvPr>
        </p:nvSpPr>
        <p:spPr/>
        <p:txBody>
          <a:bodyPr/>
          <a:lstStyle/>
          <a:p>
            <a:fld id="{A2878E2A-F73B-4F36-8BB9-9102FE6D036D}" type="slidenum">
              <a:rPr lang="fr-FR" smtClean="0"/>
              <a:t>35</a:t>
            </a:fld>
            <a:endParaRPr lang="fr-FR"/>
          </a:p>
        </p:txBody>
      </p:sp>
    </p:spTree>
    <p:extLst>
      <p:ext uri="{BB962C8B-B14F-4D97-AF65-F5344CB8AC3E}">
        <p14:creationId xmlns:p14="http://schemas.microsoft.com/office/powerpoint/2010/main" val="19962839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878E2A-F73B-4F36-8BB9-9102FE6D036D}" type="slidenum">
              <a:rPr lang="fr-FR" smtClean="0"/>
              <a:t>37</a:t>
            </a:fld>
            <a:endParaRPr lang="fr-FR"/>
          </a:p>
        </p:txBody>
      </p:sp>
    </p:spTree>
    <p:extLst>
      <p:ext uri="{BB962C8B-B14F-4D97-AF65-F5344CB8AC3E}">
        <p14:creationId xmlns:p14="http://schemas.microsoft.com/office/powerpoint/2010/main" val="8910488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878E2A-F73B-4F36-8BB9-9102FE6D036D}" type="slidenum">
              <a:rPr lang="fr-FR" smtClean="0"/>
              <a:t>38</a:t>
            </a:fld>
            <a:endParaRPr lang="fr-FR"/>
          </a:p>
        </p:txBody>
      </p:sp>
    </p:spTree>
    <p:extLst>
      <p:ext uri="{BB962C8B-B14F-4D97-AF65-F5344CB8AC3E}">
        <p14:creationId xmlns:p14="http://schemas.microsoft.com/office/powerpoint/2010/main" val="80085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878E2A-F73B-4F36-8BB9-9102FE6D036D}" type="slidenum">
              <a:rPr lang="fr-FR" smtClean="0"/>
              <a:t>39</a:t>
            </a:fld>
            <a:endParaRPr lang="fr-FR"/>
          </a:p>
        </p:txBody>
      </p:sp>
    </p:spTree>
    <p:extLst>
      <p:ext uri="{BB962C8B-B14F-4D97-AF65-F5344CB8AC3E}">
        <p14:creationId xmlns:p14="http://schemas.microsoft.com/office/powerpoint/2010/main" val="42249072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2A6714-8C15-B308-8D26-E008DAEA394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9841723-57F3-6BB3-D82A-25AA234A2D6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8231F25-01C7-D18E-C907-C2548784BFE4}"/>
              </a:ext>
            </a:extLst>
          </p:cNvPr>
          <p:cNvSpPr>
            <a:spLocks noGrp="1"/>
          </p:cNvSpPr>
          <p:nvPr>
            <p:ph type="body" idx="1"/>
          </p:nvPr>
        </p:nvSpPr>
        <p:spPr/>
        <p:txBody>
          <a:bodyPr/>
          <a:lstStyle/>
          <a:p>
            <a:endParaRPr lang="fr-FR" dirty="0"/>
          </a:p>
          <a:p>
            <a:endParaRPr lang="fr-FR" dirty="0"/>
          </a:p>
          <a:p>
            <a:r>
              <a:rPr lang="fr-FR" dirty="0"/>
              <a:t>Infos suite à conseil municipal de Saint Romain de </a:t>
            </a:r>
            <a:r>
              <a:rPr lang="fr-FR" dirty="0" err="1"/>
              <a:t>jalionas</a:t>
            </a:r>
            <a:endParaRPr lang="fr-FR" dirty="0"/>
          </a:p>
          <a:p>
            <a:r>
              <a:rPr lang="fr-FR" dirty="0"/>
              <a:t>P1 : 450 places avec contrôle d’accès</a:t>
            </a:r>
          </a:p>
          <a:p>
            <a:r>
              <a:rPr lang="fr-FR" dirty="0"/>
              <a:t>P2 : 100 places avec contrôle d’accès</a:t>
            </a:r>
          </a:p>
          <a:p>
            <a:r>
              <a:rPr lang="fr-FR" dirty="0"/>
              <a:t>P3 en cours de réflexion par la communauté de commune</a:t>
            </a:r>
          </a:p>
        </p:txBody>
      </p:sp>
      <p:sp>
        <p:nvSpPr>
          <p:cNvPr id="4" name="Espace réservé du numéro de diapositive 3">
            <a:extLst>
              <a:ext uri="{FF2B5EF4-FFF2-40B4-BE49-F238E27FC236}">
                <a16:creationId xmlns:a16="http://schemas.microsoft.com/office/drawing/2014/main" id="{5C97B3A7-5C3B-9677-88ED-26F259C2EC71}"/>
              </a:ext>
            </a:extLst>
          </p:cNvPr>
          <p:cNvSpPr>
            <a:spLocks noGrp="1"/>
          </p:cNvSpPr>
          <p:nvPr>
            <p:ph type="sldNum" sz="quarter" idx="5"/>
          </p:nvPr>
        </p:nvSpPr>
        <p:spPr/>
        <p:txBody>
          <a:bodyPr/>
          <a:lstStyle/>
          <a:p>
            <a:fld id="{A2878E2A-F73B-4F36-8BB9-9102FE6D036D}" type="slidenum">
              <a:rPr lang="fr-FR" smtClean="0"/>
              <a:t>44</a:t>
            </a:fld>
            <a:endParaRPr lang="fr-FR"/>
          </a:p>
        </p:txBody>
      </p:sp>
    </p:spTree>
    <p:extLst>
      <p:ext uri="{BB962C8B-B14F-4D97-AF65-F5344CB8AC3E}">
        <p14:creationId xmlns:p14="http://schemas.microsoft.com/office/powerpoint/2010/main" val="658692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338">
              <a:defRPr/>
            </a:pPr>
            <a:r>
              <a:rPr lang="fr-FR" u="sng" dirty="0">
                <a:hlinkClick r:id="rId3"/>
              </a:rPr>
              <a:t>19092_strategie-carbone-FR_oct-20.pdf</a:t>
            </a:r>
            <a:endParaRPr lang="fr-FR" u="sng" dirty="0"/>
          </a:p>
          <a:p>
            <a:endParaRPr lang="fr-FR" dirty="0"/>
          </a:p>
        </p:txBody>
      </p:sp>
      <p:sp>
        <p:nvSpPr>
          <p:cNvPr id="4" name="Espace réservé du numéro de diapositive 3"/>
          <p:cNvSpPr>
            <a:spLocks noGrp="1"/>
          </p:cNvSpPr>
          <p:nvPr>
            <p:ph type="sldNum" sz="quarter" idx="5"/>
          </p:nvPr>
        </p:nvSpPr>
        <p:spPr/>
        <p:txBody>
          <a:bodyPr/>
          <a:lstStyle/>
          <a:p>
            <a:fld id="{A2878E2A-F73B-4F36-8BB9-9102FE6D036D}" type="slidenum">
              <a:rPr lang="fr-FR" smtClean="0"/>
              <a:t>5</a:t>
            </a:fld>
            <a:endParaRPr lang="fr-FR"/>
          </a:p>
        </p:txBody>
      </p:sp>
    </p:spTree>
    <p:extLst>
      <p:ext uri="{BB962C8B-B14F-4D97-AF65-F5344CB8AC3E}">
        <p14:creationId xmlns:p14="http://schemas.microsoft.com/office/powerpoint/2010/main" val="713313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defTabSz="966338">
              <a:defRPr/>
            </a:pPr>
            <a:r>
              <a:rPr lang="fr-FR" dirty="0"/>
              <a:t>si le nucléaire représente bien 70 % de l’électricité produite en France aujourd’hui, il représente moins de 20 % de l’énergie finale utilisée par les français.</a:t>
            </a:r>
          </a:p>
          <a:p>
            <a:endParaRPr lang="fr-FR" dirty="0"/>
          </a:p>
        </p:txBody>
      </p:sp>
      <p:sp>
        <p:nvSpPr>
          <p:cNvPr id="4" name="Espace réservé du numéro de diapositive 3"/>
          <p:cNvSpPr>
            <a:spLocks noGrp="1"/>
          </p:cNvSpPr>
          <p:nvPr>
            <p:ph type="sldNum" sz="quarter" idx="5"/>
          </p:nvPr>
        </p:nvSpPr>
        <p:spPr/>
        <p:txBody>
          <a:bodyPr/>
          <a:lstStyle/>
          <a:p>
            <a:fld id="{A2878E2A-F73B-4F36-8BB9-9102FE6D036D}" type="slidenum">
              <a:rPr lang="fr-FR" smtClean="0"/>
              <a:t>7</a:t>
            </a:fld>
            <a:endParaRPr lang="fr-FR"/>
          </a:p>
        </p:txBody>
      </p:sp>
    </p:spTree>
    <p:extLst>
      <p:ext uri="{BB962C8B-B14F-4D97-AF65-F5344CB8AC3E}">
        <p14:creationId xmlns:p14="http://schemas.microsoft.com/office/powerpoint/2010/main" val="3450522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Passage sur le site de la CNDP pour montrer les différents événements qui ont eu lieu</a:t>
            </a:r>
          </a:p>
        </p:txBody>
      </p:sp>
      <p:sp>
        <p:nvSpPr>
          <p:cNvPr id="4" name="Espace réservé du numéro de diapositive 3"/>
          <p:cNvSpPr>
            <a:spLocks noGrp="1"/>
          </p:cNvSpPr>
          <p:nvPr>
            <p:ph type="sldNum" sz="quarter" idx="5"/>
          </p:nvPr>
        </p:nvSpPr>
        <p:spPr/>
        <p:txBody>
          <a:bodyPr/>
          <a:lstStyle/>
          <a:p>
            <a:fld id="{A2878E2A-F73B-4F36-8BB9-9102FE6D036D}" type="slidenum">
              <a:rPr lang="fr-FR" smtClean="0"/>
              <a:t>11</a:t>
            </a:fld>
            <a:endParaRPr lang="fr-FR"/>
          </a:p>
        </p:txBody>
      </p:sp>
    </p:spTree>
    <p:extLst>
      <p:ext uri="{BB962C8B-B14F-4D97-AF65-F5344CB8AC3E}">
        <p14:creationId xmlns:p14="http://schemas.microsoft.com/office/powerpoint/2010/main" val="1864034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"portrait de territoire", une photographie dynamique et un exercice différent de la "feuille de route" qui présente des pistes d'actions hiérarchisées. </a:t>
            </a:r>
          </a:p>
          <a:p>
            <a:r>
              <a:rPr lang="fr-FR" dirty="0"/>
              <a:t>Un portrait qui donne à voir une dynamique importante sur le plan de la croissance démographique et économique, des tensions porteuses de défis. </a:t>
            </a:r>
          </a:p>
          <a:p>
            <a:r>
              <a:rPr lang="fr-FR" dirty="0"/>
              <a:t>Le scénario de population ajusté au projet EPR apparaît comme un accélérateur, anticipant de 6 années (au plus) la croissance de la population. </a:t>
            </a:r>
          </a:p>
          <a:p>
            <a:r>
              <a:rPr lang="fr-FR" dirty="0"/>
              <a:t>Une marche à franchir plus rapidement, un accélérateur des mutations du territoire </a:t>
            </a:r>
          </a:p>
          <a:p>
            <a:r>
              <a:rPr lang="fr-FR" dirty="0"/>
              <a:t>• Des points qui méritent attention et une intégration rapide aux politiques publiques locales : </a:t>
            </a:r>
          </a:p>
          <a:p>
            <a:r>
              <a:rPr lang="fr-FR" dirty="0"/>
              <a:t>o La nécessité de produire de nouveaux logements, avec un besoin estimé de 1 000 logements/ an, contre 770 logements sur la dernière décennie, mais des réserves foncières a priori suffisantes. </a:t>
            </a:r>
          </a:p>
          <a:p>
            <a:r>
              <a:rPr lang="fr-FR" dirty="0"/>
              <a:t>o Le retard dans la mise en conformité des systèmes d’assainissement, limitant localement le développement urbain et l'accueil de population, o Les vigilances à porter sur les équipements d’éducation (primaire et collège) et les soins de premiers recours (santé), </a:t>
            </a:r>
          </a:p>
          <a:p>
            <a:r>
              <a:rPr lang="fr-FR" dirty="0"/>
              <a:t>o La dépendance déjà forte à l’usage de la voiture et un enjeu à développer le report modal, en s'appuyant sur le SERM, le Tram Lyon- Meyzieu- Cremieu, ... </a:t>
            </a:r>
          </a:p>
          <a:p>
            <a:r>
              <a:rPr lang="fr-FR" dirty="0"/>
              <a:t>o L’obsolescence des documents d'urbanisme et la nécessité d’apprécier plus finement encore les gisements fonciers pour produire du logement dans une trajectoire compatible avec le ZAN. </a:t>
            </a:r>
          </a:p>
        </p:txBody>
      </p:sp>
      <p:sp>
        <p:nvSpPr>
          <p:cNvPr id="4" name="Espace réservé du numéro de diapositive 3"/>
          <p:cNvSpPr>
            <a:spLocks noGrp="1"/>
          </p:cNvSpPr>
          <p:nvPr>
            <p:ph type="sldNum" sz="quarter" idx="5"/>
          </p:nvPr>
        </p:nvSpPr>
        <p:spPr/>
        <p:txBody>
          <a:bodyPr/>
          <a:lstStyle/>
          <a:p>
            <a:fld id="{A2878E2A-F73B-4F36-8BB9-9102FE6D036D}" type="slidenum">
              <a:rPr lang="fr-FR" smtClean="0"/>
              <a:t>12</a:t>
            </a:fld>
            <a:endParaRPr lang="fr-FR"/>
          </a:p>
        </p:txBody>
      </p:sp>
    </p:spTree>
    <p:extLst>
      <p:ext uri="{BB962C8B-B14F-4D97-AF65-F5344CB8AC3E}">
        <p14:creationId xmlns:p14="http://schemas.microsoft.com/office/powerpoint/2010/main" val="15257288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878E2A-F73B-4F36-8BB9-9102FE6D036D}" type="slidenum">
              <a:rPr lang="fr-FR" smtClean="0"/>
              <a:t>14</a:t>
            </a:fld>
            <a:endParaRPr lang="fr-FR"/>
          </a:p>
        </p:txBody>
      </p:sp>
    </p:spTree>
    <p:extLst>
      <p:ext uri="{BB962C8B-B14F-4D97-AF65-F5344CB8AC3E}">
        <p14:creationId xmlns:p14="http://schemas.microsoft.com/office/powerpoint/2010/main" val="30548041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2878E2A-F73B-4F36-8BB9-9102FE6D036D}" type="slidenum">
              <a:rPr lang="fr-FR" smtClean="0"/>
              <a:t>15</a:t>
            </a:fld>
            <a:endParaRPr lang="fr-FR"/>
          </a:p>
        </p:txBody>
      </p:sp>
    </p:spTree>
    <p:extLst>
      <p:ext uri="{BB962C8B-B14F-4D97-AF65-F5344CB8AC3E}">
        <p14:creationId xmlns:p14="http://schemas.microsoft.com/office/powerpoint/2010/main" val="1626143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2D8E4E-7503-297C-08D6-741A7EC771D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6FF3954-61E7-316D-B1C2-B9A00484402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E89D192-0B58-096E-F0DA-B89652A76E8F}"/>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894EB903-A256-3016-64E4-E9ABDD1EBCC7}"/>
              </a:ext>
            </a:extLst>
          </p:cNvPr>
          <p:cNvSpPr>
            <a:spLocks noGrp="1"/>
          </p:cNvSpPr>
          <p:nvPr>
            <p:ph type="sldNum" sz="quarter" idx="5"/>
          </p:nvPr>
        </p:nvSpPr>
        <p:spPr/>
        <p:txBody>
          <a:bodyPr/>
          <a:lstStyle/>
          <a:p>
            <a:fld id="{A2878E2A-F73B-4F36-8BB9-9102FE6D036D}" type="slidenum">
              <a:rPr lang="fr-FR" smtClean="0"/>
              <a:t>16</a:t>
            </a:fld>
            <a:endParaRPr lang="fr-FR"/>
          </a:p>
        </p:txBody>
      </p:sp>
    </p:spTree>
    <p:extLst>
      <p:ext uri="{BB962C8B-B14F-4D97-AF65-F5344CB8AC3E}">
        <p14:creationId xmlns:p14="http://schemas.microsoft.com/office/powerpoint/2010/main" val="985937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5334DF-75CC-9D96-0999-43DD32AA519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F8E6C077-76B5-C51C-AE4B-81FA4627FFB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F7493EC8-CB48-0082-2EC0-C93C9EE82FC1}"/>
              </a:ext>
            </a:extLst>
          </p:cNvPr>
          <p:cNvSpPr>
            <a:spLocks noGrp="1"/>
          </p:cNvSpPr>
          <p:nvPr>
            <p:ph type="dt" sz="half" idx="10"/>
          </p:nvPr>
        </p:nvSpPr>
        <p:spPr/>
        <p:txBody>
          <a:bodyPr/>
          <a:lstStyle/>
          <a:p>
            <a:fld id="{FEED05B9-18B8-4128-9E34-ABD917E0E9AC}" type="datetimeFigureOut">
              <a:rPr lang="fr-FR" smtClean="0"/>
              <a:t>25/10/2025</a:t>
            </a:fld>
            <a:endParaRPr lang="fr-FR"/>
          </a:p>
        </p:txBody>
      </p:sp>
      <p:sp>
        <p:nvSpPr>
          <p:cNvPr id="5" name="Espace réservé du pied de page 4">
            <a:extLst>
              <a:ext uri="{FF2B5EF4-FFF2-40B4-BE49-F238E27FC236}">
                <a16:creationId xmlns:a16="http://schemas.microsoft.com/office/drawing/2014/main" id="{5C92B22E-0DB7-40C0-067A-086071DFD75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6740298-9D64-45C0-A4A0-614C30DAC7CF}"/>
              </a:ext>
            </a:extLst>
          </p:cNvPr>
          <p:cNvSpPr>
            <a:spLocks noGrp="1"/>
          </p:cNvSpPr>
          <p:nvPr>
            <p:ph type="sldNum" sz="quarter" idx="12"/>
          </p:nvPr>
        </p:nvSpPr>
        <p:spPr/>
        <p:txBody>
          <a:bodyPr/>
          <a:lstStyle/>
          <a:p>
            <a:fld id="{48BF893F-55F8-451F-A6C1-7D866BE717C0}" type="slidenum">
              <a:rPr lang="fr-FR" smtClean="0"/>
              <a:t>‹N°›</a:t>
            </a:fld>
            <a:endParaRPr lang="fr-FR"/>
          </a:p>
        </p:txBody>
      </p:sp>
    </p:spTree>
    <p:extLst>
      <p:ext uri="{BB962C8B-B14F-4D97-AF65-F5344CB8AC3E}">
        <p14:creationId xmlns:p14="http://schemas.microsoft.com/office/powerpoint/2010/main" val="23248705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D4B155-C3B7-A7A8-43DB-9110F05AE12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FFA1732-3038-F38E-8500-DEEAD8FC902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9BB782B-70B7-1236-5B02-9ADA7C0F613A}"/>
              </a:ext>
            </a:extLst>
          </p:cNvPr>
          <p:cNvSpPr>
            <a:spLocks noGrp="1"/>
          </p:cNvSpPr>
          <p:nvPr>
            <p:ph type="dt" sz="half" idx="10"/>
          </p:nvPr>
        </p:nvSpPr>
        <p:spPr/>
        <p:txBody>
          <a:bodyPr/>
          <a:lstStyle/>
          <a:p>
            <a:fld id="{FEED05B9-18B8-4128-9E34-ABD917E0E9AC}" type="datetimeFigureOut">
              <a:rPr lang="fr-FR" smtClean="0"/>
              <a:t>25/10/2025</a:t>
            </a:fld>
            <a:endParaRPr lang="fr-FR"/>
          </a:p>
        </p:txBody>
      </p:sp>
      <p:sp>
        <p:nvSpPr>
          <p:cNvPr id="5" name="Espace réservé du pied de page 4">
            <a:extLst>
              <a:ext uri="{FF2B5EF4-FFF2-40B4-BE49-F238E27FC236}">
                <a16:creationId xmlns:a16="http://schemas.microsoft.com/office/drawing/2014/main" id="{F5157C74-436A-88F5-4F3D-24553F54720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470E3F4-1BF7-734A-A680-F007C1292A7E}"/>
              </a:ext>
            </a:extLst>
          </p:cNvPr>
          <p:cNvSpPr>
            <a:spLocks noGrp="1"/>
          </p:cNvSpPr>
          <p:nvPr>
            <p:ph type="sldNum" sz="quarter" idx="12"/>
          </p:nvPr>
        </p:nvSpPr>
        <p:spPr/>
        <p:txBody>
          <a:bodyPr/>
          <a:lstStyle/>
          <a:p>
            <a:fld id="{48BF893F-55F8-451F-A6C1-7D866BE717C0}" type="slidenum">
              <a:rPr lang="fr-FR" smtClean="0"/>
              <a:t>‹N°›</a:t>
            </a:fld>
            <a:endParaRPr lang="fr-FR"/>
          </a:p>
        </p:txBody>
      </p:sp>
    </p:spTree>
    <p:extLst>
      <p:ext uri="{BB962C8B-B14F-4D97-AF65-F5344CB8AC3E}">
        <p14:creationId xmlns:p14="http://schemas.microsoft.com/office/powerpoint/2010/main" val="24134153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75F574A-41AC-C22B-9C39-39738403E9A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77C1189-8CF2-0119-B377-150CA26142A3}"/>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3187E16-24BA-9236-8C77-4BA279138C3F}"/>
              </a:ext>
            </a:extLst>
          </p:cNvPr>
          <p:cNvSpPr>
            <a:spLocks noGrp="1"/>
          </p:cNvSpPr>
          <p:nvPr>
            <p:ph type="dt" sz="half" idx="10"/>
          </p:nvPr>
        </p:nvSpPr>
        <p:spPr/>
        <p:txBody>
          <a:bodyPr/>
          <a:lstStyle/>
          <a:p>
            <a:fld id="{FEED05B9-18B8-4128-9E34-ABD917E0E9AC}" type="datetimeFigureOut">
              <a:rPr lang="fr-FR" smtClean="0"/>
              <a:t>25/10/2025</a:t>
            </a:fld>
            <a:endParaRPr lang="fr-FR"/>
          </a:p>
        </p:txBody>
      </p:sp>
      <p:sp>
        <p:nvSpPr>
          <p:cNvPr id="5" name="Espace réservé du pied de page 4">
            <a:extLst>
              <a:ext uri="{FF2B5EF4-FFF2-40B4-BE49-F238E27FC236}">
                <a16:creationId xmlns:a16="http://schemas.microsoft.com/office/drawing/2014/main" id="{B7FF998F-B7C4-9CA7-4E07-989338BD242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D6EBABF-89FC-7ED2-250E-9F847B2D6AF9}"/>
              </a:ext>
            </a:extLst>
          </p:cNvPr>
          <p:cNvSpPr>
            <a:spLocks noGrp="1"/>
          </p:cNvSpPr>
          <p:nvPr>
            <p:ph type="sldNum" sz="quarter" idx="12"/>
          </p:nvPr>
        </p:nvSpPr>
        <p:spPr/>
        <p:txBody>
          <a:bodyPr/>
          <a:lstStyle/>
          <a:p>
            <a:fld id="{48BF893F-55F8-451F-A6C1-7D866BE717C0}" type="slidenum">
              <a:rPr lang="fr-FR" smtClean="0"/>
              <a:t>‹N°›</a:t>
            </a:fld>
            <a:endParaRPr lang="fr-FR"/>
          </a:p>
        </p:txBody>
      </p:sp>
    </p:spTree>
    <p:extLst>
      <p:ext uri="{BB962C8B-B14F-4D97-AF65-F5344CB8AC3E}">
        <p14:creationId xmlns:p14="http://schemas.microsoft.com/office/powerpoint/2010/main" val="3796769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FF8D39-32DC-7E37-861B-4FBBC9D97C0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9AF9BCB-E059-5038-D77D-F189F6A89172}"/>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57A5415-1948-B189-7673-3A44DD91C182}"/>
              </a:ext>
            </a:extLst>
          </p:cNvPr>
          <p:cNvSpPr>
            <a:spLocks noGrp="1"/>
          </p:cNvSpPr>
          <p:nvPr>
            <p:ph type="dt" sz="half" idx="10"/>
          </p:nvPr>
        </p:nvSpPr>
        <p:spPr/>
        <p:txBody>
          <a:bodyPr/>
          <a:lstStyle/>
          <a:p>
            <a:fld id="{FEED05B9-18B8-4128-9E34-ABD917E0E9AC}" type="datetimeFigureOut">
              <a:rPr lang="fr-FR" smtClean="0"/>
              <a:t>25/10/2025</a:t>
            </a:fld>
            <a:endParaRPr lang="fr-FR"/>
          </a:p>
        </p:txBody>
      </p:sp>
      <p:sp>
        <p:nvSpPr>
          <p:cNvPr id="5" name="Espace réservé du pied de page 4">
            <a:extLst>
              <a:ext uri="{FF2B5EF4-FFF2-40B4-BE49-F238E27FC236}">
                <a16:creationId xmlns:a16="http://schemas.microsoft.com/office/drawing/2014/main" id="{08051093-4E1E-16C8-4B79-BD9CEE0FF60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BD08620-E4F6-7EF1-6824-47050AAE4561}"/>
              </a:ext>
            </a:extLst>
          </p:cNvPr>
          <p:cNvSpPr>
            <a:spLocks noGrp="1"/>
          </p:cNvSpPr>
          <p:nvPr>
            <p:ph type="sldNum" sz="quarter" idx="12"/>
          </p:nvPr>
        </p:nvSpPr>
        <p:spPr/>
        <p:txBody>
          <a:bodyPr/>
          <a:lstStyle/>
          <a:p>
            <a:fld id="{48BF893F-55F8-451F-A6C1-7D866BE717C0}" type="slidenum">
              <a:rPr lang="fr-FR" smtClean="0"/>
              <a:t>‹N°›</a:t>
            </a:fld>
            <a:endParaRPr lang="fr-FR"/>
          </a:p>
        </p:txBody>
      </p:sp>
    </p:spTree>
    <p:extLst>
      <p:ext uri="{BB962C8B-B14F-4D97-AF65-F5344CB8AC3E}">
        <p14:creationId xmlns:p14="http://schemas.microsoft.com/office/powerpoint/2010/main" val="1064168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D3372F8-728F-B1E0-DEB0-41DC049AE0F1}"/>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F467EE90-AB78-9DF2-E7AD-09817033349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F7793454-733F-F874-181B-347C36F0B171}"/>
              </a:ext>
            </a:extLst>
          </p:cNvPr>
          <p:cNvSpPr>
            <a:spLocks noGrp="1"/>
          </p:cNvSpPr>
          <p:nvPr>
            <p:ph type="dt" sz="half" idx="10"/>
          </p:nvPr>
        </p:nvSpPr>
        <p:spPr/>
        <p:txBody>
          <a:bodyPr/>
          <a:lstStyle/>
          <a:p>
            <a:fld id="{FEED05B9-18B8-4128-9E34-ABD917E0E9AC}" type="datetimeFigureOut">
              <a:rPr lang="fr-FR" smtClean="0"/>
              <a:t>25/10/2025</a:t>
            </a:fld>
            <a:endParaRPr lang="fr-FR"/>
          </a:p>
        </p:txBody>
      </p:sp>
      <p:sp>
        <p:nvSpPr>
          <p:cNvPr id="5" name="Espace réservé du pied de page 4">
            <a:extLst>
              <a:ext uri="{FF2B5EF4-FFF2-40B4-BE49-F238E27FC236}">
                <a16:creationId xmlns:a16="http://schemas.microsoft.com/office/drawing/2014/main" id="{3F326AFE-51D4-FA9D-6576-B4F3D072135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44C0B89-E02C-B606-322F-8696479075E8}"/>
              </a:ext>
            </a:extLst>
          </p:cNvPr>
          <p:cNvSpPr>
            <a:spLocks noGrp="1"/>
          </p:cNvSpPr>
          <p:nvPr>
            <p:ph type="sldNum" sz="quarter" idx="12"/>
          </p:nvPr>
        </p:nvSpPr>
        <p:spPr/>
        <p:txBody>
          <a:bodyPr/>
          <a:lstStyle/>
          <a:p>
            <a:fld id="{48BF893F-55F8-451F-A6C1-7D866BE717C0}" type="slidenum">
              <a:rPr lang="fr-FR" smtClean="0"/>
              <a:t>‹N°›</a:t>
            </a:fld>
            <a:endParaRPr lang="fr-FR"/>
          </a:p>
        </p:txBody>
      </p:sp>
    </p:spTree>
    <p:extLst>
      <p:ext uri="{BB962C8B-B14F-4D97-AF65-F5344CB8AC3E}">
        <p14:creationId xmlns:p14="http://schemas.microsoft.com/office/powerpoint/2010/main" val="2018744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8BDA67-3D3F-57F7-A5D6-F6CCB122104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2692886-7266-15DC-7A0B-D15374ECC575}"/>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2F091F3-77BC-4ED8-CFE7-3356F88DA61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CD959B31-3365-3B3C-0435-D011460CE3E9}"/>
              </a:ext>
            </a:extLst>
          </p:cNvPr>
          <p:cNvSpPr>
            <a:spLocks noGrp="1"/>
          </p:cNvSpPr>
          <p:nvPr>
            <p:ph type="dt" sz="half" idx="10"/>
          </p:nvPr>
        </p:nvSpPr>
        <p:spPr/>
        <p:txBody>
          <a:bodyPr/>
          <a:lstStyle/>
          <a:p>
            <a:fld id="{FEED05B9-18B8-4128-9E34-ABD917E0E9AC}" type="datetimeFigureOut">
              <a:rPr lang="fr-FR" smtClean="0"/>
              <a:t>25/10/2025</a:t>
            </a:fld>
            <a:endParaRPr lang="fr-FR"/>
          </a:p>
        </p:txBody>
      </p:sp>
      <p:sp>
        <p:nvSpPr>
          <p:cNvPr id="6" name="Espace réservé du pied de page 5">
            <a:extLst>
              <a:ext uri="{FF2B5EF4-FFF2-40B4-BE49-F238E27FC236}">
                <a16:creationId xmlns:a16="http://schemas.microsoft.com/office/drawing/2014/main" id="{371068E5-2811-134F-9FEA-63F4CD815D0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B5B6930-02D6-2A4B-DE74-2CAF5928AEF9}"/>
              </a:ext>
            </a:extLst>
          </p:cNvPr>
          <p:cNvSpPr>
            <a:spLocks noGrp="1"/>
          </p:cNvSpPr>
          <p:nvPr>
            <p:ph type="sldNum" sz="quarter" idx="12"/>
          </p:nvPr>
        </p:nvSpPr>
        <p:spPr/>
        <p:txBody>
          <a:bodyPr/>
          <a:lstStyle/>
          <a:p>
            <a:fld id="{48BF893F-55F8-451F-A6C1-7D866BE717C0}" type="slidenum">
              <a:rPr lang="fr-FR" smtClean="0"/>
              <a:t>‹N°›</a:t>
            </a:fld>
            <a:endParaRPr lang="fr-FR"/>
          </a:p>
        </p:txBody>
      </p:sp>
    </p:spTree>
    <p:extLst>
      <p:ext uri="{BB962C8B-B14F-4D97-AF65-F5344CB8AC3E}">
        <p14:creationId xmlns:p14="http://schemas.microsoft.com/office/powerpoint/2010/main" val="12706043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B7FADE-80ED-D88D-0965-7A6B0C207E83}"/>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0179C36-32CA-958C-7E87-36085BDC1F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517AF91F-532F-E0B2-4756-CEA68C8E0F0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E5DEC95-9C1B-286E-C5D9-30012E3C5E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074D0A10-C467-1D5E-46B8-7ECC9E2B3F6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4F1162F9-2336-5360-5CBC-40104457EE6D}"/>
              </a:ext>
            </a:extLst>
          </p:cNvPr>
          <p:cNvSpPr>
            <a:spLocks noGrp="1"/>
          </p:cNvSpPr>
          <p:nvPr>
            <p:ph type="dt" sz="half" idx="10"/>
          </p:nvPr>
        </p:nvSpPr>
        <p:spPr/>
        <p:txBody>
          <a:bodyPr/>
          <a:lstStyle/>
          <a:p>
            <a:fld id="{FEED05B9-18B8-4128-9E34-ABD917E0E9AC}" type="datetimeFigureOut">
              <a:rPr lang="fr-FR" smtClean="0"/>
              <a:t>25/10/2025</a:t>
            </a:fld>
            <a:endParaRPr lang="fr-FR"/>
          </a:p>
        </p:txBody>
      </p:sp>
      <p:sp>
        <p:nvSpPr>
          <p:cNvPr id="8" name="Espace réservé du pied de page 7">
            <a:extLst>
              <a:ext uri="{FF2B5EF4-FFF2-40B4-BE49-F238E27FC236}">
                <a16:creationId xmlns:a16="http://schemas.microsoft.com/office/drawing/2014/main" id="{1494EF1A-089B-03EA-20C5-C215E521C6B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744DB81-DD6D-C96C-7621-AC3E89A85B4B}"/>
              </a:ext>
            </a:extLst>
          </p:cNvPr>
          <p:cNvSpPr>
            <a:spLocks noGrp="1"/>
          </p:cNvSpPr>
          <p:nvPr>
            <p:ph type="sldNum" sz="quarter" idx="12"/>
          </p:nvPr>
        </p:nvSpPr>
        <p:spPr/>
        <p:txBody>
          <a:bodyPr/>
          <a:lstStyle/>
          <a:p>
            <a:fld id="{48BF893F-55F8-451F-A6C1-7D866BE717C0}" type="slidenum">
              <a:rPr lang="fr-FR" smtClean="0"/>
              <a:t>‹N°›</a:t>
            </a:fld>
            <a:endParaRPr lang="fr-FR"/>
          </a:p>
        </p:txBody>
      </p:sp>
    </p:spTree>
    <p:extLst>
      <p:ext uri="{BB962C8B-B14F-4D97-AF65-F5344CB8AC3E}">
        <p14:creationId xmlns:p14="http://schemas.microsoft.com/office/powerpoint/2010/main" val="15681054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F291DF-6317-5555-954A-EBCEC1B6238D}"/>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50660342-3C3E-684E-D8B3-B9E1D3304982}"/>
              </a:ext>
            </a:extLst>
          </p:cNvPr>
          <p:cNvSpPr>
            <a:spLocks noGrp="1"/>
          </p:cNvSpPr>
          <p:nvPr>
            <p:ph type="dt" sz="half" idx="10"/>
          </p:nvPr>
        </p:nvSpPr>
        <p:spPr/>
        <p:txBody>
          <a:bodyPr/>
          <a:lstStyle/>
          <a:p>
            <a:fld id="{FEED05B9-18B8-4128-9E34-ABD917E0E9AC}" type="datetimeFigureOut">
              <a:rPr lang="fr-FR" smtClean="0"/>
              <a:t>25/10/2025</a:t>
            </a:fld>
            <a:endParaRPr lang="fr-FR"/>
          </a:p>
        </p:txBody>
      </p:sp>
      <p:sp>
        <p:nvSpPr>
          <p:cNvPr id="4" name="Espace réservé du pied de page 3">
            <a:extLst>
              <a:ext uri="{FF2B5EF4-FFF2-40B4-BE49-F238E27FC236}">
                <a16:creationId xmlns:a16="http://schemas.microsoft.com/office/drawing/2014/main" id="{E15533F1-A53C-9A75-5941-914A16C244B9}"/>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72E81E5-1D41-9F4C-6007-68C72E77A129}"/>
              </a:ext>
            </a:extLst>
          </p:cNvPr>
          <p:cNvSpPr>
            <a:spLocks noGrp="1"/>
          </p:cNvSpPr>
          <p:nvPr>
            <p:ph type="sldNum" sz="quarter" idx="12"/>
          </p:nvPr>
        </p:nvSpPr>
        <p:spPr/>
        <p:txBody>
          <a:bodyPr/>
          <a:lstStyle/>
          <a:p>
            <a:fld id="{48BF893F-55F8-451F-A6C1-7D866BE717C0}" type="slidenum">
              <a:rPr lang="fr-FR" smtClean="0"/>
              <a:t>‹N°›</a:t>
            </a:fld>
            <a:endParaRPr lang="fr-FR"/>
          </a:p>
        </p:txBody>
      </p:sp>
    </p:spTree>
    <p:extLst>
      <p:ext uri="{BB962C8B-B14F-4D97-AF65-F5344CB8AC3E}">
        <p14:creationId xmlns:p14="http://schemas.microsoft.com/office/powerpoint/2010/main" val="2231322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267A96C-AAB5-5A5F-7DCF-209D61379A43}"/>
              </a:ext>
            </a:extLst>
          </p:cNvPr>
          <p:cNvSpPr>
            <a:spLocks noGrp="1"/>
          </p:cNvSpPr>
          <p:nvPr>
            <p:ph type="dt" sz="half" idx="10"/>
          </p:nvPr>
        </p:nvSpPr>
        <p:spPr/>
        <p:txBody>
          <a:bodyPr/>
          <a:lstStyle/>
          <a:p>
            <a:fld id="{FEED05B9-18B8-4128-9E34-ABD917E0E9AC}" type="datetimeFigureOut">
              <a:rPr lang="fr-FR" smtClean="0"/>
              <a:t>25/10/2025</a:t>
            </a:fld>
            <a:endParaRPr lang="fr-FR"/>
          </a:p>
        </p:txBody>
      </p:sp>
      <p:sp>
        <p:nvSpPr>
          <p:cNvPr id="3" name="Espace réservé du pied de page 2">
            <a:extLst>
              <a:ext uri="{FF2B5EF4-FFF2-40B4-BE49-F238E27FC236}">
                <a16:creationId xmlns:a16="http://schemas.microsoft.com/office/drawing/2014/main" id="{BEEB6D20-BD63-2B5D-813C-5D67EA614E9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A32C08C-29E3-E0B7-CD70-A886615181A9}"/>
              </a:ext>
            </a:extLst>
          </p:cNvPr>
          <p:cNvSpPr>
            <a:spLocks noGrp="1"/>
          </p:cNvSpPr>
          <p:nvPr>
            <p:ph type="sldNum" sz="quarter" idx="12"/>
          </p:nvPr>
        </p:nvSpPr>
        <p:spPr/>
        <p:txBody>
          <a:bodyPr/>
          <a:lstStyle/>
          <a:p>
            <a:fld id="{48BF893F-55F8-451F-A6C1-7D866BE717C0}" type="slidenum">
              <a:rPr lang="fr-FR" smtClean="0"/>
              <a:t>‹N°›</a:t>
            </a:fld>
            <a:endParaRPr lang="fr-FR"/>
          </a:p>
        </p:txBody>
      </p:sp>
    </p:spTree>
    <p:extLst>
      <p:ext uri="{BB962C8B-B14F-4D97-AF65-F5344CB8AC3E}">
        <p14:creationId xmlns:p14="http://schemas.microsoft.com/office/powerpoint/2010/main" val="3966531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74CB61-66BF-69DA-80C8-2919E576964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5DF59D08-80C2-6EFB-1B28-088CEC8A63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027B3282-4629-22BA-7D6D-D17936DF74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3959E8E-7B23-9A82-6A5A-078C6DE1B638}"/>
              </a:ext>
            </a:extLst>
          </p:cNvPr>
          <p:cNvSpPr>
            <a:spLocks noGrp="1"/>
          </p:cNvSpPr>
          <p:nvPr>
            <p:ph type="dt" sz="half" idx="10"/>
          </p:nvPr>
        </p:nvSpPr>
        <p:spPr/>
        <p:txBody>
          <a:bodyPr/>
          <a:lstStyle/>
          <a:p>
            <a:fld id="{FEED05B9-18B8-4128-9E34-ABD917E0E9AC}" type="datetimeFigureOut">
              <a:rPr lang="fr-FR" smtClean="0"/>
              <a:t>25/10/2025</a:t>
            </a:fld>
            <a:endParaRPr lang="fr-FR"/>
          </a:p>
        </p:txBody>
      </p:sp>
      <p:sp>
        <p:nvSpPr>
          <p:cNvPr id="6" name="Espace réservé du pied de page 5">
            <a:extLst>
              <a:ext uri="{FF2B5EF4-FFF2-40B4-BE49-F238E27FC236}">
                <a16:creationId xmlns:a16="http://schemas.microsoft.com/office/drawing/2014/main" id="{3B90E201-1DA0-3D10-2272-59AA20FF732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38E08E5-B39C-B86F-9782-307D94520A3A}"/>
              </a:ext>
            </a:extLst>
          </p:cNvPr>
          <p:cNvSpPr>
            <a:spLocks noGrp="1"/>
          </p:cNvSpPr>
          <p:nvPr>
            <p:ph type="sldNum" sz="quarter" idx="12"/>
          </p:nvPr>
        </p:nvSpPr>
        <p:spPr/>
        <p:txBody>
          <a:bodyPr/>
          <a:lstStyle/>
          <a:p>
            <a:fld id="{48BF893F-55F8-451F-A6C1-7D866BE717C0}" type="slidenum">
              <a:rPr lang="fr-FR" smtClean="0"/>
              <a:t>‹N°›</a:t>
            </a:fld>
            <a:endParaRPr lang="fr-FR"/>
          </a:p>
        </p:txBody>
      </p:sp>
    </p:spTree>
    <p:extLst>
      <p:ext uri="{BB962C8B-B14F-4D97-AF65-F5344CB8AC3E}">
        <p14:creationId xmlns:p14="http://schemas.microsoft.com/office/powerpoint/2010/main" val="21386432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254C14-7111-3163-B713-8A0E3A1F5ED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BE34B293-790B-CED1-90D7-A5B386BC7F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1F435450-71BF-A20A-43A2-DBB3D29088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12CF6CC7-4AA0-2F76-AF26-EE77F9617D29}"/>
              </a:ext>
            </a:extLst>
          </p:cNvPr>
          <p:cNvSpPr>
            <a:spLocks noGrp="1"/>
          </p:cNvSpPr>
          <p:nvPr>
            <p:ph type="dt" sz="half" idx="10"/>
          </p:nvPr>
        </p:nvSpPr>
        <p:spPr/>
        <p:txBody>
          <a:bodyPr/>
          <a:lstStyle/>
          <a:p>
            <a:fld id="{FEED05B9-18B8-4128-9E34-ABD917E0E9AC}" type="datetimeFigureOut">
              <a:rPr lang="fr-FR" smtClean="0"/>
              <a:t>25/10/2025</a:t>
            </a:fld>
            <a:endParaRPr lang="fr-FR"/>
          </a:p>
        </p:txBody>
      </p:sp>
      <p:sp>
        <p:nvSpPr>
          <p:cNvPr id="6" name="Espace réservé du pied de page 5">
            <a:extLst>
              <a:ext uri="{FF2B5EF4-FFF2-40B4-BE49-F238E27FC236}">
                <a16:creationId xmlns:a16="http://schemas.microsoft.com/office/drawing/2014/main" id="{F8356216-CCFB-FEF8-D66B-870397DC820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E428E22-C49B-524D-391D-7586F2E81D26}"/>
              </a:ext>
            </a:extLst>
          </p:cNvPr>
          <p:cNvSpPr>
            <a:spLocks noGrp="1"/>
          </p:cNvSpPr>
          <p:nvPr>
            <p:ph type="sldNum" sz="quarter" idx="12"/>
          </p:nvPr>
        </p:nvSpPr>
        <p:spPr/>
        <p:txBody>
          <a:bodyPr/>
          <a:lstStyle/>
          <a:p>
            <a:fld id="{48BF893F-55F8-451F-A6C1-7D866BE717C0}" type="slidenum">
              <a:rPr lang="fr-FR" smtClean="0"/>
              <a:t>‹N°›</a:t>
            </a:fld>
            <a:endParaRPr lang="fr-FR"/>
          </a:p>
        </p:txBody>
      </p:sp>
    </p:spTree>
    <p:extLst>
      <p:ext uri="{BB962C8B-B14F-4D97-AF65-F5344CB8AC3E}">
        <p14:creationId xmlns:p14="http://schemas.microsoft.com/office/powerpoint/2010/main" val="3602605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DC6896F-D9BC-FB63-19DC-D43B4C5EF6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7337C0B-F002-F370-2A72-8E9D0EBCB7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517AE36-9148-4BD8-24A0-014CC30EB0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EED05B9-18B8-4128-9E34-ABD917E0E9AC}" type="datetimeFigureOut">
              <a:rPr lang="fr-FR" smtClean="0"/>
              <a:t>25/10/2025</a:t>
            </a:fld>
            <a:endParaRPr lang="fr-FR"/>
          </a:p>
        </p:txBody>
      </p:sp>
      <p:sp>
        <p:nvSpPr>
          <p:cNvPr id="5" name="Espace réservé du pied de page 4">
            <a:extLst>
              <a:ext uri="{FF2B5EF4-FFF2-40B4-BE49-F238E27FC236}">
                <a16:creationId xmlns:a16="http://schemas.microsoft.com/office/drawing/2014/main" id="{BEF7F078-A2F3-8A76-2BD7-FA8ADB6D1A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E361C9E-5DF0-ECD2-B2AA-CCEB55B211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BF893F-55F8-451F-A6C1-7D866BE717C0}" type="slidenum">
              <a:rPr lang="fr-FR" smtClean="0"/>
              <a:t>‹N°›</a:t>
            </a:fld>
            <a:endParaRPr lang="fr-FR"/>
          </a:p>
        </p:txBody>
      </p:sp>
    </p:spTree>
    <p:extLst>
      <p:ext uri="{BB962C8B-B14F-4D97-AF65-F5344CB8AC3E}">
        <p14:creationId xmlns:p14="http://schemas.microsoft.com/office/powerpoint/2010/main" val="3157276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video" Target="https://www.youtube.com/embed/uL8nFRMxUJY?feature=oembed" TargetMode="Externa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ideo" Target="https://www.youtube.com/embed/xVQEh-AMsmk?feature=oembed" TargetMode="Externa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hyperlink" Target="https://www.debatpublic.fr/reacteurs-nucleaires-buge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1.wdp"/><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vfdGfgaFmDY?feature=oembed" TargetMode="Externa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lTxeigm_LoM?feature=oembed" TargetMode="Externa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ideo" Target="https://www.youtube.com/embed/tPMPN97l0ag?feature=oembed" TargetMode="External"/></Relationships>
</file>

<file path=ppt/slides/_rels/slide18.xml.rels><?xml version="1.0" encoding="UTF-8" standalone="yes"?>
<Relationships xmlns="http://schemas.openxmlformats.org/package/2006/relationships"><Relationship Id="rId8" Type="http://schemas.openxmlformats.org/officeDocument/2006/relationships/customXml" Target="../ink/ink2.xml"/><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customXml" Target="../ink/ink1.xml"/><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villemoirieu-demain.fr/" TargetMode="Externa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370.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customXml" Target="../ink/ink5.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360.png"/><Relationship Id="rId5" Type="http://schemas.openxmlformats.org/officeDocument/2006/relationships/image" Target="../media/image38.png"/><Relationship Id="rId10" Type="http://schemas.openxmlformats.org/officeDocument/2006/relationships/customXml" Target="../ink/ink4.xml"/><Relationship Id="rId4" Type="http://schemas.openxmlformats.org/officeDocument/2006/relationships/image" Target="../media/image37.png"/><Relationship Id="rId9" Type="http://schemas.openxmlformats.org/officeDocument/2006/relationships/image" Target="../media/image350.png"/></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ideo" Target="https://www.youtube.com/embed/L-hhHmM2WPU?feature=oembed" TargetMode="External"/><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customXml" Target="../ink/ink10.xml"/><Relationship Id="rId18" Type="http://schemas.openxmlformats.org/officeDocument/2006/relationships/image" Target="../media/image130.png"/><Relationship Id="rId3" Type="http://schemas.openxmlformats.org/officeDocument/2006/relationships/customXml" Target="../ink/ink6.xml"/><Relationship Id="rId21" Type="http://schemas.openxmlformats.org/officeDocument/2006/relationships/customXml" Target="../ink/ink14.xml"/><Relationship Id="rId12" Type="http://schemas.openxmlformats.org/officeDocument/2006/relationships/image" Target="../media/image100.png"/><Relationship Id="rId17" Type="http://schemas.openxmlformats.org/officeDocument/2006/relationships/customXml" Target="../ink/ink12.xml"/><Relationship Id="rId2" Type="http://schemas.openxmlformats.org/officeDocument/2006/relationships/image" Target="../media/image56.png"/><Relationship Id="rId16" Type="http://schemas.openxmlformats.org/officeDocument/2006/relationships/image" Target="../media/image120.png"/><Relationship Id="rId20" Type="http://schemas.openxmlformats.org/officeDocument/2006/relationships/image" Target="../media/image460.png"/><Relationship Id="rId1" Type="http://schemas.openxmlformats.org/officeDocument/2006/relationships/slideLayout" Target="../slideLayouts/slideLayout6.xml"/><Relationship Id="rId11" Type="http://schemas.openxmlformats.org/officeDocument/2006/relationships/customXml" Target="../ink/ink9.xml"/><Relationship Id="rId24" Type="http://schemas.openxmlformats.org/officeDocument/2006/relationships/image" Target="../media/image480.png"/><Relationship Id="rId5" Type="http://schemas.openxmlformats.org/officeDocument/2006/relationships/customXml" Target="../ink/ink7.xml"/><Relationship Id="rId15" Type="http://schemas.openxmlformats.org/officeDocument/2006/relationships/customXml" Target="../ink/ink11.xml"/><Relationship Id="rId23" Type="http://schemas.openxmlformats.org/officeDocument/2006/relationships/customXml" Target="../ink/ink15.xml"/><Relationship Id="rId10" Type="http://schemas.openxmlformats.org/officeDocument/2006/relationships/image" Target="../media/image90.png"/><Relationship Id="rId19" Type="http://schemas.openxmlformats.org/officeDocument/2006/relationships/customXml" Target="../ink/ink13.xml"/><Relationship Id="rId4" Type="http://schemas.openxmlformats.org/officeDocument/2006/relationships/image" Target="../media/image60.png"/><Relationship Id="rId9" Type="http://schemas.openxmlformats.org/officeDocument/2006/relationships/customXml" Target="../ink/ink8.xml"/><Relationship Id="rId14" Type="http://schemas.openxmlformats.org/officeDocument/2006/relationships/image" Target="../media/image11.png"/><Relationship Id="rId22" Type="http://schemas.openxmlformats.org/officeDocument/2006/relationships/image" Target="../media/image470.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6" Type="http://schemas.openxmlformats.org/officeDocument/2006/relationships/customXml" Target="../ink/ink27.xml"/><Relationship Id="rId21" Type="http://schemas.openxmlformats.org/officeDocument/2006/relationships/image" Target="../media/image540.png"/><Relationship Id="rId42" Type="http://schemas.openxmlformats.org/officeDocument/2006/relationships/customXml" Target="../ink/ink35.xml"/><Relationship Id="rId47" Type="http://schemas.openxmlformats.org/officeDocument/2006/relationships/image" Target="../media/image68.png"/><Relationship Id="rId63" Type="http://schemas.openxmlformats.org/officeDocument/2006/relationships/image" Target="../media/image76.png"/><Relationship Id="rId68" Type="http://schemas.openxmlformats.org/officeDocument/2006/relationships/customXml" Target="../ink/ink48.xml"/><Relationship Id="rId7" Type="http://schemas.openxmlformats.org/officeDocument/2006/relationships/image" Target="../media/image510.png"/><Relationship Id="rId71" Type="http://schemas.openxmlformats.org/officeDocument/2006/relationships/image" Target="../media/image81.png"/><Relationship Id="rId2" Type="http://schemas.openxmlformats.org/officeDocument/2006/relationships/notesSlide" Target="../notesSlides/notesSlide21.xml"/><Relationship Id="rId16" Type="http://schemas.openxmlformats.org/officeDocument/2006/relationships/customXml" Target="../ink/ink22.xml"/><Relationship Id="rId29" Type="http://schemas.openxmlformats.org/officeDocument/2006/relationships/image" Target="../media/image58.png"/><Relationship Id="rId11" Type="http://schemas.openxmlformats.org/officeDocument/2006/relationships/image" Target="../media/image160.png"/><Relationship Id="rId24" Type="http://schemas.openxmlformats.org/officeDocument/2006/relationships/customXml" Target="../ink/ink26.xml"/><Relationship Id="rId32" Type="http://schemas.openxmlformats.org/officeDocument/2006/relationships/customXml" Target="../ink/ink30.xml"/><Relationship Id="rId37" Type="http://schemas.openxmlformats.org/officeDocument/2006/relationships/image" Target="../media/image63.png"/><Relationship Id="rId40" Type="http://schemas.openxmlformats.org/officeDocument/2006/relationships/customXml" Target="../ink/ink34.xml"/><Relationship Id="rId45" Type="http://schemas.openxmlformats.org/officeDocument/2006/relationships/image" Target="../media/image67.png"/><Relationship Id="rId53" Type="http://schemas.openxmlformats.org/officeDocument/2006/relationships/image" Target="../media/image71.png"/><Relationship Id="rId58" Type="http://schemas.openxmlformats.org/officeDocument/2006/relationships/customXml" Target="../ink/ink43.xml"/><Relationship Id="rId66" Type="http://schemas.openxmlformats.org/officeDocument/2006/relationships/customXml" Target="../ink/ink47.xml"/><Relationship Id="rId5" Type="http://schemas.openxmlformats.org/officeDocument/2006/relationships/image" Target="../media/image500.png"/><Relationship Id="rId61" Type="http://schemas.openxmlformats.org/officeDocument/2006/relationships/image" Target="../media/image75.png"/><Relationship Id="rId19" Type="http://schemas.openxmlformats.org/officeDocument/2006/relationships/image" Target="../media/image530.png"/><Relationship Id="rId14" Type="http://schemas.openxmlformats.org/officeDocument/2006/relationships/customXml" Target="../ink/ink21.xml"/><Relationship Id="rId22" Type="http://schemas.openxmlformats.org/officeDocument/2006/relationships/customXml" Target="../ink/ink25.xml"/><Relationship Id="rId27" Type="http://schemas.openxmlformats.org/officeDocument/2006/relationships/image" Target="../media/image570.png"/><Relationship Id="rId30" Type="http://schemas.openxmlformats.org/officeDocument/2006/relationships/customXml" Target="../ink/ink29.xml"/><Relationship Id="rId35" Type="http://schemas.openxmlformats.org/officeDocument/2006/relationships/image" Target="../media/image62.png"/><Relationship Id="rId43" Type="http://schemas.openxmlformats.org/officeDocument/2006/relationships/image" Target="../media/image66.png"/><Relationship Id="rId48" Type="http://schemas.openxmlformats.org/officeDocument/2006/relationships/customXml" Target="../ink/ink38.xml"/><Relationship Id="rId56" Type="http://schemas.openxmlformats.org/officeDocument/2006/relationships/customXml" Target="../ink/ink42.xml"/><Relationship Id="rId64" Type="http://schemas.openxmlformats.org/officeDocument/2006/relationships/customXml" Target="../ink/ink46.xml"/><Relationship Id="rId69" Type="http://schemas.openxmlformats.org/officeDocument/2006/relationships/image" Target="../media/image79.png"/><Relationship Id="rId8" Type="http://schemas.openxmlformats.org/officeDocument/2006/relationships/customXml" Target="../ink/ink18.xml"/><Relationship Id="rId51" Type="http://schemas.openxmlformats.org/officeDocument/2006/relationships/image" Target="../media/image70.png"/><Relationship Id="rId3" Type="http://schemas.openxmlformats.org/officeDocument/2006/relationships/image" Target="../media/image56.png"/><Relationship Id="rId12" Type="http://schemas.openxmlformats.org/officeDocument/2006/relationships/customXml" Target="../ink/ink20.xml"/><Relationship Id="rId17" Type="http://schemas.openxmlformats.org/officeDocument/2006/relationships/image" Target="../media/image520.png"/><Relationship Id="rId25" Type="http://schemas.openxmlformats.org/officeDocument/2006/relationships/image" Target="../media/image560.png"/><Relationship Id="rId33" Type="http://schemas.openxmlformats.org/officeDocument/2006/relationships/image" Target="../media/image61.png"/><Relationship Id="rId38" Type="http://schemas.openxmlformats.org/officeDocument/2006/relationships/customXml" Target="../ink/ink33.xml"/><Relationship Id="rId46" Type="http://schemas.openxmlformats.org/officeDocument/2006/relationships/customXml" Target="../ink/ink37.xml"/><Relationship Id="rId59" Type="http://schemas.openxmlformats.org/officeDocument/2006/relationships/image" Target="../media/image74.png"/><Relationship Id="rId67" Type="http://schemas.openxmlformats.org/officeDocument/2006/relationships/image" Target="../media/image78.png"/><Relationship Id="rId20" Type="http://schemas.openxmlformats.org/officeDocument/2006/relationships/customXml" Target="../ink/ink24.xml"/><Relationship Id="rId41" Type="http://schemas.openxmlformats.org/officeDocument/2006/relationships/image" Target="../media/image65.png"/><Relationship Id="rId54" Type="http://schemas.openxmlformats.org/officeDocument/2006/relationships/customXml" Target="../ink/ink41.xml"/><Relationship Id="rId62" Type="http://schemas.openxmlformats.org/officeDocument/2006/relationships/customXml" Target="../ink/ink45.xml"/><Relationship Id="rId70" Type="http://schemas.openxmlformats.org/officeDocument/2006/relationships/customXml" Target="../ink/ink49.xml"/><Relationship Id="rId1" Type="http://schemas.openxmlformats.org/officeDocument/2006/relationships/slideLayout" Target="../slideLayouts/slideLayout6.xml"/><Relationship Id="rId6" Type="http://schemas.openxmlformats.org/officeDocument/2006/relationships/customXml" Target="../ink/ink17.xml"/><Relationship Id="rId15" Type="http://schemas.openxmlformats.org/officeDocument/2006/relationships/image" Target="../media/image180.png"/><Relationship Id="rId23" Type="http://schemas.openxmlformats.org/officeDocument/2006/relationships/image" Target="../media/image550.png"/><Relationship Id="rId28" Type="http://schemas.openxmlformats.org/officeDocument/2006/relationships/customXml" Target="../ink/ink28.xml"/><Relationship Id="rId36" Type="http://schemas.openxmlformats.org/officeDocument/2006/relationships/customXml" Target="../ink/ink32.xml"/><Relationship Id="rId49" Type="http://schemas.openxmlformats.org/officeDocument/2006/relationships/image" Target="../media/image69.png"/><Relationship Id="rId57" Type="http://schemas.openxmlformats.org/officeDocument/2006/relationships/image" Target="../media/image73.png"/><Relationship Id="rId10" Type="http://schemas.openxmlformats.org/officeDocument/2006/relationships/customXml" Target="../ink/ink19.xml"/><Relationship Id="rId31" Type="http://schemas.openxmlformats.org/officeDocument/2006/relationships/image" Target="../media/image59.png"/><Relationship Id="rId44" Type="http://schemas.openxmlformats.org/officeDocument/2006/relationships/customXml" Target="../ink/ink36.xml"/><Relationship Id="rId52" Type="http://schemas.openxmlformats.org/officeDocument/2006/relationships/customXml" Target="../ink/ink40.xml"/><Relationship Id="rId60" Type="http://schemas.openxmlformats.org/officeDocument/2006/relationships/customXml" Target="../ink/ink44.xml"/><Relationship Id="rId65" Type="http://schemas.openxmlformats.org/officeDocument/2006/relationships/image" Target="../media/image77.png"/><Relationship Id="rId4" Type="http://schemas.openxmlformats.org/officeDocument/2006/relationships/customXml" Target="../ink/ink16.xml"/><Relationship Id="rId9" Type="http://schemas.openxmlformats.org/officeDocument/2006/relationships/image" Target="../media/image150.png"/><Relationship Id="rId13" Type="http://schemas.openxmlformats.org/officeDocument/2006/relationships/image" Target="../media/image170.png"/><Relationship Id="rId18" Type="http://schemas.openxmlformats.org/officeDocument/2006/relationships/customXml" Target="../ink/ink23.xml"/><Relationship Id="rId39" Type="http://schemas.openxmlformats.org/officeDocument/2006/relationships/image" Target="../media/image64.png"/><Relationship Id="rId34" Type="http://schemas.openxmlformats.org/officeDocument/2006/relationships/customXml" Target="../ink/ink31.xml"/><Relationship Id="rId50" Type="http://schemas.openxmlformats.org/officeDocument/2006/relationships/customXml" Target="../ink/ink39.xml"/><Relationship Id="rId55" Type="http://schemas.openxmlformats.org/officeDocument/2006/relationships/image" Target="../media/image72.png"/></Relationships>
</file>

<file path=ppt/slides/_rels/slide3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6.xml"/><Relationship Id="rId5" Type="http://schemas.openxmlformats.org/officeDocument/2006/relationships/image" Target="../media/image86.png"/><Relationship Id="rId4" Type="http://schemas.openxmlformats.org/officeDocument/2006/relationships/image" Target="../media/image85.jpeg"/></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6" Type="http://schemas.openxmlformats.org/officeDocument/2006/relationships/customXml" Target="../ink/ink61.xml"/><Relationship Id="rId21" Type="http://schemas.openxmlformats.org/officeDocument/2006/relationships/image" Target="../media/image540.png"/><Relationship Id="rId42" Type="http://schemas.openxmlformats.org/officeDocument/2006/relationships/customXml" Target="../ink/ink69.xml"/><Relationship Id="rId47" Type="http://schemas.openxmlformats.org/officeDocument/2006/relationships/image" Target="../media/image68.png"/><Relationship Id="rId63" Type="http://schemas.openxmlformats.org/officeDocument/2006/relationships/image" Target="../media/image76.png"/><Relationship Id="rId68" Type="http://schemas.openxmlformats.org/officeDocument/2006/relationships/customXml" Target="../ink/ink82.xml"/><Relationship Id="rId7" Type="http://schemas.openxmlformats.org/officeDocument/2006/relationships/image" Target="../media/image510.png"/><Relationship Id="rId71" Type="http://schemas.openxmlformats.org/officeDocument/2006/relationships/image" Target="../media/image81.png"/><Relationship Id="rId2" Type="http://schemas.openxmlformats.org/officeDocument/2006/relationships/notesSlide" Target="../notesSlides/notesSlide25.xml"/><Relationship Id="rId16" Type="http://schemas.openxmlformats.org/officeDocument/2006/relationships/customXml" Target="../ink/ink56.xml"/><Relationship Id="rId29" Type="http://schemas.openxmlformats.org/officeDocument/2006/relationships/image" Target="../media/image58.png"/><Relationship Id="rId11" Type="http://schemas.openxmlformats.org/officeDocument/2006/relationships/image" Target="../media/image160.png"/><Relationship Id="rId24" Type="http://schemas.openxmlformats.org/officeDocument/2006/relationships/customXml" Target="../ink/ink60.xml"/><Relationship Id="rId32" Type="http://schemas.openxmlformats.org/officeDocument/2006/relationships/customXml" Target="../ink/ink64.xml"/><Relationship Id="rId37" Type="http://schemas.openxmlformats.org/officeDocument/2006/relationships/image" Target="../media/image63.png"/><Relationship Id="rId40" Type="http://schemas.openxmlformats.org/officeDocument/2006/relationships/customXml" Target="../ink/ink68.xml"/><Relationship Id="rId45" Type="http://schemas.openxmlformats.org/officeDocument/2006/relationships/image" Target="../media/image67.png"/><Relationship Id="rId53" Type="http://schemas.openxmlformats.org/officeDocument/2006/relationships/image" Target="../media/image71.png"/><Relationship Id="rId58" Type="http://schemas.openxmlformats.org/officeDocument/2006/relationships/customXml" Target="../ink/ink77.xml"/><Relationship Id="rId66" Type="http://schemas.openxmlformats.org/officeDocument/2006/relationships/customXml" Target="../ink/ink81.xml"/><Relationship Id="rId5" Type="http://schemas.openxmlformats.org/officeDocument/2006/relationships/image" Target="../media/image500.png"/><Relationship Id="rId61" Type="http://schemas.openxmlformats.org/officeDocument/2006/relationships/image" Target="../media/image75.png"/><Relationship Id="rId19" Type="http://schemas.openxmlformats.org/officeDocument/2006/relationships/image" Target="../media/image530.png"/><Relationship Id="rId14" Type="http://schemas.openxmlformats.org/officeDocument/2006/relationships/customXml" Target="../ink/ink55.xml"/><Relationship Id="rId22" Type="http://schemas.openxmlformats.org/officeDocument/2006/relationships/customXml" Target="../ink/ink59.xml"/><Relationship Id="rId27" Type="http://schemas.openxmlformats.org/officeDocument/2006/relationships/image" Target="../media/image570.png"/><Relationship Id="rId30" Type="http://schemas.openxmlformats.org/officeDocument/2006/relationships/customXml" Target="../ink/ink63.xml"/><Relationship Id="rId35" Type="http://schemas.openxmlformats.org/officeDocument/2006/relationships/image" Target="../media/image62.png"/><Relationship Id="rId43" Type="http://schemas.openxmlformats.org/officeDocument/2006/relationships/image" Target="../media/image66.png"/><Relationship Id="rId48" Type="http://schemas.openxmlformats.org/officeDocument/2006/relationships/customXml" Target="../ink/ink72.xml"/><Relationship Id="rId56" Type="http://schemas.openxmlformats.org/officeDocument/2006/relationships/customXml" Target="../ink/ink76.xml"/><Relationship Id="rId64" Type="http://schemas.openxmlformats.org/officeDocument/2006/relationships/customXml" Target="../ink/ink80.xml"/><Relationship Id="rId69" Type="http://schemas.openxmlformats.org/officeDocument/2006/relationships/image" Target="../media/image79.png"/><Relationship Id="rId8" Type="http://schemas.openxmlformats.org/officeDocument/2006/relationships/customXml" Target="../ink/ink52.xml"/><Relationship Id="rId51" Type="http://schemas.openxmlformats.org/officeDocument/2006/relationships/image" Target="../media/image70.png"/><Relationship Id="rId3" Type="http://schemas.openxmlformats.org/officeDocument/2006/relationships/image" Target="../media/image56.png"/><Relationship Id="rId12" Type="http://schemas.openxmlformats.org/officeDocument/2006/relationships/customXml" Target="../ink/ink54.xml"/><Relationship Id="rId17" Type="http://schemas.openxmlformats.org/officeDocument/2006/relationships/image" Target="../media/image520.png"/><Relationship Id="rId25" Type="http://schemas.openxmlformats.org/officeDocument/2006/relationships/image" Target="../media/image560.png"/><Relationship Id="rId33" Type="http://schemas.openxmlformats.org/officeDocument/2006/relationships/image" Target="../media/image61.png"/><Relationship Id="rId38" Type="http://schemas.openxmlformats.org/officeDocument/2006/relationships/customXml" Target="../ink/ink67.xml"/><Relationship Id="rId46" Type="http://schemas.openxmlformats.org/officeDocument/2006/relationships/customXml" Target="../ink/ink71.xml"/><Relationship Id="rId59" Type="http://schemas.openxmlformats.org/officeDocument/2006/relationships/image" Target="../media/image74.png"/><Relationship Id="rId67" Type="http://schemas.openxmlformats.org/officeDocument/2006/relationships/image" Target="../media/image78.png"/><Relationship Id="rId20" Type="http://schemas.openxmlformats.org/officeDocument/2006/relationships/customXml" Target="../ink/ink58.xml"/><Relationship Id="rId41" Type="http://schemas.openxmlformats.org/officeDocument/2006/relationships/image" Target="../media/image65.png"/><Relationship Id="rId54" Type="http://schemas.openxmlformats.org/officeDocument/2006/relationships/customXml" Target="../ink/ink75.xml"/><Relationship Id="rId62" Type="http://schemas.openxmlformats.org/officeDocument/2006/relationships/customXml" Target="../ink/ink79.xml"/><Relationship Id="rId70" Type="http://schemas.openxmlformats.org/officeDocument/2006/relationships/customXml" Target="../ink/ink83.xml"/><Relationship Id="rId1" Type="http://schemas.openxmlformats.org/officeDocument/2006/relationships/slideLayout" Target="../slideLayouts/slideLayout6.xml"/><Relationship Id="rId6" Type="http://schemas.openxmlformats.org/officeDocument/2006/relationships/customXml" Target="../ink/ink51.xml"/><Relationship Id="rId15" Type="http://schemas.openxmlformats.org/officeDocument/2006/relationships/image" Target="../media/image180.png"/><Relationship Id="rId23" Type="http://schemas.openxmlformats.org/officeDocument/2006/relationships/image" Target="../media/image550.png"/><Relationship Id="rId28" Type="http://schemas.openxmlformats.org/officeDocument/2006/relationships/customXml" Target="../ink/ink62.xml"/><Relationship Id="rId36" Type="http://schemas.openxmlformats.org/officeDocument/2006/relationships/customXml" Target="../ink/ink66.xml"/><Relationship Id="rId49" Type="http://schemas.openxmlformats.org/officeDocument/2006/relationships/image" Target="../media/image69.png"/><Relationship Id="rId57" Type="http://schemas.openxmlformats.org/officeDocument/2006/relationships/image" Target="../media/image73.png"/><Relationship Id="rId10" Type="http://schemas.openxmlformats.org/officeDocument/2006/relationships/customXml" Target="../ink/ink53.xml"/><Relationship Id="rId31" Type="http://schemas.openxmlformats.org/officeDocument/2006/relationships/image" Target="../media/image59.png"/><Relationship Id="rId44" Type="http://schemas.openxmlformats.org/officeDocument/2006/relationships/customXml" Target="../ink/ink70.xml"/><Relationship Id="rId52" Type="http://schemas.openxmlformats.org/officeDocument/2006/relationships/customXml" Target="../ink/ink74.xml"/><Relationship Id="rId60" Type="http://schemas.openxmlformats.org/officeDocument/2006/relationships/customXml" Target="../ink/ink78.xml"/><Relationship Id="rId65" Type="http://schemas.openxmlformats.org/officeDocument/2006/relationships/image" Target="../media/image77.png"/><Relationship Id="rId4" Type="http://schemas.openxmlformats.org/officeDocument/2006/relationships/customXml" Target="../ink/ink50.xml"/><Relationship Id="rId9" Type="http://schemas.openxmlformats.org/officeDocument/2006/relationships/image" Target="../media/image150.png"/><Relationship Id="rId13" Type="http://schemas.openxmlformats.org/officeDocument/2006/relationships/image" Target="../media/image170.png"/><Relationship Id="rId18" Type="http://schemas.openxmlformats.org/officeDocument/2006/relationships/customXml" Target="../ink/ink57.xml"/><Relationship Id="rId39" Type="http://schemas.openxmlformats.org/officeDocument/2006/relationships/image" Target="../media/image64.png"/><Relationship Id="rId34" Type="http://schemas.openxmlformats.org/officeDocument/2006/relationships/customXml" Target="../ink/ink65.xml"/><Relationship Id="rId50" Type="http://schemas.openxmlformats.org/officeDocument/2006/relationships/customXml" Target="../ink/ink73.xml"/><Relationship Id="rId55" Type="http://schemas.openxmlformats.org/officeDocument/2006/relationships/image" Target="../media/image7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xml"/><Relationship Id="rId1" Type="http://schemas.openxmlformats.org/officeDocument/2006/relationships/video" Target="https://www.youtube.com/embed/ok31_F_2_I0?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prefectures-regions.gouv.fr/auvergne-rhone-alpes/Outils/Glossaire/(namefilter)/EDF"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4" name="Rectangle 1053">
            <a:extLst>
              <a:ext uri="{FF2B5EF4-FFF2-40B4-BE49-F238E27FC236}">
                <a16:creationId xmlns:a16="http://schemas.microsoft.com/office/drawing/2014/main" id="{AC0749D4-5D79-415F-A4FE-C04AA9FAF6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056" name="Rectangle 1055">
            <a:extLst>
              <a:ext uri="{FF2B5EF4-FFF2-40B4-BE49-F238E27FC236}">
                <a16:creationId xmlns:a16="http://schemas.microsoft.com/office/drawing/2014/main" id="{E8C1EE2C-97A4-4801-8BC8-9D18F259B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1999"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noProof="0" dirty="0"/>
          </a:p>
        </p:txBody>
      </p:sp>
      <p:sp>
        <p:nvSpPr>
          <p:cNvPr id="10" name="ZoneTexte 9">
            <a:extLst>
              <a:ext uri="{FF2B5EF4-FFF2-40B4-BE49-F238E27FC236}">
                <a16:creationId xmlns:a16="http://schemas.microsoft.com/office/drawing/2014/main" id="{146EC2F8-C0AA-F8C3-CA9C-43A4C3ED474B}"/>
              </a:ext>
            </a:extLst>
          </p:cNvPr>
          <p:cNvSpPr txBox="1"/>
          <p:nvPr/>
        </p:nvSpPr>
        <p:spPr>
          <a:xfrm>
            <a:off x="378043" y="4550327"/>
            <a:ext cx="10317145" cy="1175060"/>
          </a:xfrm>
          <a:prstGeom prst="rect">
            <a:avLst/>
          </a:prstGeom>
        </p:spPr>
        <p:txBody>
          <a:bodyPr vert="horz" lIns="91440" tIns="45720" rIns="91440" bIns="45720" rtlCol="0" anchor="b">
            <a:normAutofit fontScale="92500" lnSpcReduction="20000"/>
          </a:bodyPr>
          <a:lstStyle/>
          <a:p>
            <a:pPr>
              <a:lnSpc>
                <a:spcPct val="90000"/>
              </a:lnSpc>
              <a:spcAft>
                <a:spcPts val="600"/>
              </a:spcAft>
            </a:pPr>
            <a:r>
              <a:rPr lang="fr-FR" sz="3000" b="1" u="sng" noProof="0" dirty="0"/>
              <a:t>Débat citoyen: </a:t>
            </a:r>
          </a:p>
          <a:p>
            <a:pPr>
              <a:lnSpc>
                <a:spcPct val="90000"/>
              </a:lnSpc>
              <a:spcAft>
                <a:spcPts val="600"/>
              </a:spcAft>
            </a:pPr>
            <a:r>
              <a:rPr lang="fr-FR" sz="2800" b="1" noProof="0" dirty="0"/>
              <a:t>Projets : EPR2 à Loyettes &amp; Tramway Lyon - Crémieu </a:t>
            </a:r>
          </a:p>
          <a:p>
            <a:pPr>
              <a:lnSpc>
                <a:spcPct val="90000"/>
              </a:lnSpc>
              <a:spcAft>
                <a:spcPts val="600"/>
              </a:spcAft>
            </a:pPr>
            <a:r>
              <a:rPr lang="fr-FR" sz="2800" b="1" noProof="0" dirty="0"/>
              <a:t>Quels impacts pour notre village ?</a:t>
            </a:r>
          </a:p>
        </p:txBody>
      </p:sp>
      <p:pic>
        <p:nvPicPr>
          <p:cNvPr id="1028" name="Picture 4" descr="CFEL">
            <a:extLst>
              <a:ext uri="{FF2B5EF4-FFF2-40B4-BE49-F238E27FC236}">
                <a16:creationId xmlns:a16="http://schemas.microsoft.com/office/drawing/2014/main" id="{725C9BAD-9808-921B-EDE9-1B5964CC4C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729" r="1738" b="1249"/>
          <a:stretch>
            <a:fillRect/>
          </a:stretch>
        </p:blipFill>
        <p:spPr bwMode="auto">
          <a:xfrm>
            <a:off x="-1" y="-500351"/>
            <a:ext cx="6328805" cy="4908098"/>
          </a:xfrm>
          <a:custGeom>
            <a:avLst/>
            <a:gdLst/>
            <a:ahLst/>
            <a:cxnLst/>
            <a:rect l="l" t="t" r="r" b="b"/>
            <a:pathLst>
              <a:path w="6096000" h="4777742">
                <a:moveTo>
                  <a:pt x="0" y="0"/>
                </a:moveTo>
                <a:lnTo>
                  <a:pt x="6096000" y="0"/>
                </a:lnTo>
                <a:lnTo>
                  <a:pt x="6096000" y="4777742"/>
                </a:lnTo>
                <a:lnTo>
                  <a:pt x="6067110" y="4773054"/>
                </a:lnTo>
                <a:cubicBezTo>
                  <a:pt x="6055069" y="4772257"/>
                  <a:pt x="6042963" y="4771677"/>
                  <a:pt x="6032848" y="4768862"/>
                </a:cubicBezTo>
                <a:cubicBezTo>
                  <a:pt x="6012619" y="4763231"/>
                  <a:pt x="5991471" y="4755713"/>
                  <a:pt x="5975856" y="4751678"/>
                </a:cubicBezTo>
                <a:cubicBezTo>
                  <a:pt x="5946385" y="4744300"/>
                  <a:pt x="5938143" y="4740617"/>
                  <a:pt x="5920410" y="4737737"/>
                </a:cubicBezTo>
                <a:cubicBezTo>
                  <a:pt x="5902677" y="4734858"/>
                  <a:pt x="5883840" y="4734501"/>
                  <a:pt x="5869459" y="4734403"/>
                </a:cubicBezTo>
                <a:cubicBezTo>
                  <a:pt x="5855079" y="4734305"/>
                  <a:pt x="5852140" y="4739700"/>
                  <a:pt x="5834127" y="4737148"/>
                </a:cubicBezTo>
                <a:cubicBezTo>
                  <a:pt x="5804874" y="4729435"/>
                  <a:pt x="5807796" y="4730400"/>
                  <a:pt x="5771966" y="4726150"/>
                </a:cubicBezTo>
                <a:lnTo>
                  <a:pt x="5680977" y="4726617"/>
                </a:lnTo>
                <a:lnTo>
                  <a:pt x="5650557" y="4723904"/>
                </a:lnTo>
                <a:cubicBezTo>
                  <a:pt x="5639802" y="4725929"/>
                  <a:pt x="5629047" y="4714121"/>
                  <a:pt x="5618294" y="4716145"/>
                </a:cubicBezTo>
                <a:lnTo>
                  <a:pt x="5567600" y="4712292"/>
                </a:lnTo>
                <a:cubicBezTo>
                  <a:pt x="5545229" y="4692374"/>
                  <a:pt x="5541151" y="4712551"/>
                  <a:pt x="5525295" y="4707303"/>
                </a:cubicBezTo>
                <a:cubicBezTo>
                  <a:pt x="5498062" y="4696523"/>
                  <a:pt x="5492452" y="4697563"/>
                  <a:pt x="5464966" y="4687718"/>
                </a:cubicBezTo>
                <a:cubicBezTo>
                  <a:pt x="5451160" y="4689453"/>
                  <a:pt x="5436112" y="4684365"/>
                  <a:pt x="5422637" y="4687843"/>
                </a:cubicBezTo>
                <a:lnTo>
                  <a:pt x="5385596" y="4686184"/>
                </a:lnTo>
                <a:lnTo>
                  <a:pt x="5347417" y="4690023"/>
                </a:lnTo>
                <a:lnTo>
                  <a:pt x="5307450" y="4701204"/>
                </a:lnTo>
                <a:cubicBezTo>
                  <a:pt x="5291923" y="4701949"/>
                  <a:pt x="5275426" y="4700974"/>
                  <a:pt x="5257509" y="4697243"/>
                </a:cubicBezTo>
                <a:cubicBezTo>
                  <a:pt x="5243483" y="4695263"/>
                  <a:pt x="5222121" y="4694006"/>
                  <a:pt x="5205681" y="4681108"/>
                </a:cubicBezTo>
                <a:cubicBezTo>
                  <a:pt x="5189241" y="4668210"/>
                  <a:pt x="5066582" y="4656956"/>
                  <a:pt x="5066665" y="4656732"/>
                </a:cubicBezTo>
                <a:cubicBezTo>
                  <a:pt x="5036013" y="4653433"/>
                  <a:pt x="5037516" y="4666066"/>
                  <a:pt x="5021767" y="4667463"/>
                </a:cubicBezTo>
                <a:cubicBezTo>
                  <a:pt x="5006018" y="4668859"/>
                  <a:pt x="4997883" y="4663456"/>
                  <a:pt x="4972175" y="4665113"/>
                </a:cubicBezTo>
                <a:cubicBezTo>
                  <a:pt x="4946467" y="4666771"/>
                  <a:pt x="4895264" y="4676890"/>
                  <a:pt x="4867522" y="4677409"/>
                </a:cubicBezTo>
                <a:cubicBezTo>
                  <a:pt x="4847198" y="4677652"/>
                  <a:pt x="4846533" y="4665718"/>
                  <a:pt x="4824459" y="4661311"/>
                </a:cubicBezTo>
                <a:cubicBezTo>
                  <a:pt x="4802946" y="4676275"/>
                  <a:pt x="4746723" y="4640980"/>
                  <a:pt x="4748119" y="4662282"/>
                </a:cubicBezTo>
                <a:cubicBezTo>
                  <a:pt x="4696376" y="4649495"/>
                  <a:pt x="4704934" y="4651568"/>
                  <a:pt x="4681435" y="4656529"/>
                </a:cubicBezTo>
                <a:lnTo>
                  <a:pt x="4655641" y="4662947"/>
                </a:lnTo>
                <a:lnTo>
                  <a:pt x="4568774" y="4659157"/>
                </a:lnTo>
                <a:lnTo>
                  <a:pt x="4561567" y="4664296"/>
                </a:lnTo>
                <a:lnTo>
                  <a:pt x="4544039" y="4665425"/>
                </a:lnTo>
                <a:lnTo>
                  <a:pt x="4537547" y="4666124"/>
                </a:lnTo>
                <a:lnTo>
                  <a:pt x="4533521" y="4663656"/>
                </a:lnTo>
                <a:cubicBezTo>
                  <a:pt x="4531131" y="4662547"/>
                  <a:pt x="4529356" y="4662473"/>
                  <a:pt x="4528079" y="4664277"/>
                </a:cubicBezTo>
                <a:cubicBezTo>
                  <a:pt x="4527877" y="4665254"/>
                  <a:pt x="4527677" y="4666231"/>
                  <a:pt x="4527476" y="4667208"/>
                </a:cubicBezTo>
                <a:lnTo>
                  <a:pt x="4493203" y="4670897"/>
                </a:lnTo>
                <a:lnTo>
                  <a:pt x="4246811" y="4676399"/>
                </a:lnTo>
                <a:cubicBezTo>
                  <a:pt x="4137387" y="4710859"/>
                  <a:pt x="4001444" y="4666072"/>
                  <a:pt x="3880688" y="4677902"/>
                </a:cubicBezTo>
                <a:cubicBezTo>
                  <a:pt x="3854349" y="4668373"/>
                  <a:pt x="3867024" y="4694267"/>
                  <a:pt x="3804472" y="4706612"/>
                </a:cubicBezTo>
                <a:cubicBezTo>
                  <a:pt x="3769790" y="4699764"/>
                  <a:pt x="3709689" y="4672031"/>
                  <a:pt x="3671141" y="4669214"/>
                </a:cubicBezTo>
                <a:cubicBezTo>
                  <a:pt x="3634430" y="4661806"/>
                  <a:pt x="3632993" y="4657630"/>
                  <a:pt x="3609792" y="4651280"/>
                </a:cubicBezTo>
                <a:cubicBezTo>
                  <a:pt x="3586591" y="4644931"/>
                  <a:pt x="3596838" y="4646444"/>
                  <a:pt x="3550675" y="4644949"/>
                </a:cubicBezTo>
                <a:cubicBezTo>
                  <a:pt x="3513195" y="4640338"/>
                  <a:pt x="3398385" y="4630109"/>
                  <a:pt x="3362699" y="4629669"/>
                </a:cubicBezTo>
                <a:cubicBezTo>
                  <a:pt x="3327014" y="4629229"/>
                  <a:pt x="3350265" y="4628980"/>
                  <a:pt x="3317820" y="4628473"/>
                </a:cubicBezTo>
                <a:cubicBezTo>
                  <a:pt x="3291761" y="4635373"/>
                  <a:pt x="3220279" y="4625153"/>
                  <a:pt x="3202541" y="4611353"/>
                </a:cubicBezTo>
                <a:cubicBezTo>
                  <a:pt x="3176498" y="4608414"/>
                  <a:pt x="3173034" y="4597692"/>
                  <a:pt x="3165095" y="4593183"/>
                </a:cubicBezTo>
                <a:cubicBezTo>
                  <a:pt x="3157156" y="4588674"/>
                  <a:pt x="3151440" y="4597640"/>
                  <a:pt x="3142614" y="4593521"/>
                </a:cubicBezTo>
                <a:cubicBezTo>
                  <a:pt x="3133788" y="4589402"/>
                  <a:pt x="3119786" y="4585666"/>
                  <a:pt x="3108607" y="4586122"/>
                </a:cubicBezTo>
                <a:cubicBezTo>
                  <a:pt x="3097429" y="4586579"/>
                  <a:pt x="3083057" y="4584832"/>
                  <a:pt x="3060172" y="4583967"/>
                </a:cubicBezTo>
                <a:cubicBezTo>
                  <a:pt x="3037288" y="4583102"/>
                  <a:pt x="3008898" y="4580847"/>
                  <a:pt x="2971297" y="4580934"/>
                </a:cubicBezTo>
                <a:cubicBezTo>
                  <a:pt x="2936460" y="4577753"/>
                  <a:pt x="2952539" y="4581456"/>
                  <a:pt x="2872577" y="4576652"/>
                </a:cubicBezTo>
                <a:cubicBezTo>
                  <a:pt x="2845447" y="4572221"/>
                  <a:pt x="2833971" y="4557733"/>
                  <a:pt x="2814205" y="4559580"/>
                </a:cubicBezTo>
                <a:cubicBezTo>
                  <a:pt x="2790909" y="4543112"/>
                  <a:pt x="2768526" y="4546849"/>
                  <a:pt x="2754311" y="4545459"/>
                </a:cubicBezTo>
                <a:cubicBezTo>
                  <a:pt x="2740096" y="4544070"/>
                  <a:pt x="2737019" y="4543662"/>
                  <a:pt x="2723224" y="4546010"/>
                </a:cubicBezTo>
                <a:cubicBezTo>
                  <a:pt x="2709430" y="4548359"/>
                  <a:pt x="2687410" y="4554101"/>
                  <a:pt x="2672793" y="4554314"/>
                </a:cubicBezTo>
                <a:cubicBezTo>
                  <a:pt x="2658176" y="4554527"/>
                  <a:pt x="2649574" y="4546685"/>
                  <a:pt x="2635521" y="4547286"/>
                </a:cubicBezTo>
                <a:cubicBezTo>
                  <a:pt x="2621467" y="4547887"/>
                  <a:pt x="2621767" y="4560245"/>
                  <a:pt x="2588471" y="4557919"/>
                </a:cubicBezTo>
                <a:lnTo>
                  <a:pt x="2439275" y="4540387"/>
                </a:lnTo>
                <a:cubicBezTo>
                  <a:pt x="2417784" y="4540194"/>
                  <a:pt x="2396292" y="4546221"/>
                  <a:pt x="2374801" y="4546028"/>
                </a:cubicBezTo>
                <a:cubicBezTo>
                  <a:pt x="2331700" y="4546603"/>
                  <a:pt x="2372806" y="4559122"/>
                  <a:pt x="2318618" y="4550990"/>
                </a:cubicBezTo>
                <a:cubicBezTo>
                  <a:pt x="2264430" y="4533528"/>
                  <a:pt x="2150787" y="4518120"/>
                  <a:pt x="2084135" y="4520400"/>
                </a:cubicBezTo>
                <a:lnTo>
                  <a:pt x="2010848" y="4500404"/>
                </a:lnTo>
                <a:lnTo>
                  <a:pt x="1962215" y="4501400"/>
                </a:lnTo>
                <a:lnTo>
                  <a:pt x="1926990" y="4495570"/>
                </a:lnTo>
                <a:cubicBezTo>
                  <a:pt x="1909127" y="4479452"/>
                  <a:pt x="1902510" y="4484082"/>
                  <a:pt x="1884649" y="4474880"/>
                </a:cubicBezTo>
                <a:cubicBezTo>
                  <a:pt x="1864462" y="4463930"/>
                  <a:pt x="1869383" y="4485922"/>
                  <a:pt x="1816219" y="4470938"/>
                </a:cubicBezTo>
                <a:cubicBezTo>
                  <a:pt x="1786214" y="4478916"/>
                  <a:pt x="1794086" y="4458547"/>
                  <a:pt x="1768335" y="4471096"/>
                </a:cubicBezTo>
                <a:cubicBezTo>
                  <a:pt x="1756010" y="4466078"/>
                  <a:pt x="1737157" y="4463295"/>
                  <a:pt x="1725889" y="4456707"/>
                </a:cubicBezTo>
                <a:lnTo>
                  <a:pt x="1704987" y="4453275"/>
                </a:lnTo>
                <a:lnTo>
                  <a:pt x="1678857" y="4447221"/>
                </a:lnTo>
                <a:lnTo>
                  <a:pt x="1674568" y="4435925"/>
                </a:lnTo>
                <a:lnTo>
                  <a:pt x="1634075" y="4429269"/>
                </a:lnTo>
                <a:cubicBezTo>
                  <a:pt x="1619699" y="4424763"/>
                  <a:pt x="1607040" y="4412316"/>
                  <a:pt x="1588492" y="4411465"/>
                </a:cubicBezTo>
                <a:cubicBezTo>
                  <a:pt x="1548666" y="4404488"/>
                  <a:pt x="1441540" y="4396830"/>
                  <a:pt x="1402240" y="4391911"/>
                </a:cubicBezTo>
                <a:cubicBezTo>
                  <a:pt x="1362940" y="4386992"/>
                  <a:pt x="1383536" y="4385271"/>
                  <a:pt x="1352691" y="4381952"/>
                </a:cubicBezTo>
                <a:cubicBezTo>
                  <a:pt x="1322602" y="4385447"/>
                  <a:pt x="1230331" y="4373936"/>
                  <a:pt x="1213419" y="4358161"/>
                </a:cubicBezTo>
                <a:cubicBezTo>
                  <a:pt x="1194291" y="4352958"/>
                  <a:pt x="1171642" y="4355246"/>
                  <a:pt x="1163347" y="4339486"/>
                </a:cubicBezTo>
                <a:cubicBezTo>
                  <a:pt x="1149374" y="4320060"/>
                  <a:pt x="1081104" y="4339702"/>
                  <a:pt x="1091517" y="4319884"/>
                </a:cubicBezTo>
                <a:cubicBezTo>
                  <a:pt x="1067291" y="4326517"/>
                  <a:pt x="1046078" y="4319455"/>
                  <a:pt x="1025956" y="4309010"/>
                </a:cubicBezTo>
                <a:lnTo>
                  <a:pt x="1004286" y="4296626"/>
                </a:lnTo>
                <a:lnTo>
                  <a:pt x="983819" y="4298478"/>
                </a:lnTo>
                <a:cubicBezTo>
                  <a:pt x="974051" y="4282658"/>
                  <a:pt x="953984" y="4293628"/>
                  <a:pt x="939204" y="4282411"/>
                </a:cubicBezTo>
                <a:lnTo>
                  <a:pt x="915836" y="4272323"/>
                </a:lnTo>
                <a:lnTo>
                  <a:pt x="899731" y="4266965"/>
                </a:lnTo>
                <a:lnTo>
                  <a:pt x="893886" y="4264715"/>
                </a:lnTo>
                <a:lnTo>
                  <a:pt x="889021" y="4266066"/>
                </a:lnTo>
                <a:cubicBezTo>
                  <a:pt x="886286" y="4266531"/>
                  <a:pt x="884573" y="4266166"/>
                  <a:pt x="884135" y="4264147"/>
                </a:cubicBezTo>
                <a:lnTo>
                  <a:pt x="884818" y="4261224"/>
                </a:lnTo>
                <a:lnTo>
                  <a:pt x="820228" y="4266638"/>
                </a:lnTo>
                <a:lnTo>
                  <a:pt x="788402" y="4263209"/>
                </a:lnTo>
                <a:cubicBezTo>
                  <a:pt x="756573" y="4279518"/>
                  <a:pt x="718864" y="4245871"/>
                  <a:pt x="687574" y="4276905"/>
                </a:cubicBezTo>
                <a:lnTo>
                  <a:pt x="556383" y="4277125"/>
                </a:lnTo>
                <a:lnTo>
                  <a:pt x="497122" y="4273689"/>
                </a:lnTo>
                <a:cubicBezTo>
                  <a:pt x="484020" y="4279519"/>
                  <a:pt x="445941" y="4269992"/>
                  <a:pt x="454008" y="4273811"/>
                </a:cubicBezTo>
                <a:lnTo>
                  <a:pt x="394229" y="4278215"/>
                </a:lnTo>
                <a:lnTo>
                  <a:pt x="386356" y="4282251"/>
                </a:lnTo>
                <a:lnTo>
                  <a:pt x="383576" y="4284364"/>
                </a:lnTo>
                <a:lnTo>
                  <a:pt x="370039" y="4285533"/>
                </a:lnTo>
                <a:cubicBezTo>
                  <a:pt x="361618" y="4289428"/>
                  <a:pt x="359083" y="4297501"/>
                  <a:pt x="350141" y="4300911"/>
                </a:cubicBezTo>
                <a:cubicBezTo>
                  <a:pt x="345670" y="4302616"/>
                  <a:pt x="339596" y="4303155"/>
                  <a:pt x="330385" y="4301424"/>
                </a:cubicBezTo>
                <a:cubicBezTo>
                  <a:pt x="329804" y="4289693"/>
                  <a:pt x="314374" y="4293109"/>
                  <a:pt x="297835" y="4297065"/>
                </a:cubicBezTo>
                <a:lnTo>
                  <a:pt x="282816" y="4299894"/>
                </a:lnTo>
                <a:lnTo>
                  <a:pt x="281368" y="4300653"/>
                </a:lnTo>
                <a:lnTo>
                  <a:pt x="280684" y="4300295"/>
                </a:lnTo>
                <a:lnTo>
                  <a:pt x="273908" y="4301571"/>
                </a:lnTo>
                <a:cubicBezTo>
                  <a:pt x="266799" y="4301990"/>
                  <a:pt x="261129" y="4300718"/>
                  <a:pt x="258614" y="4295926"/>
                </a:cubicBezTo>
                <a:cubicBezTo>
                  <a:pt x="242516" y="4327823"/>
                  <a:pt x="214979" y="4309338"/>
                  <a:pt x="182068" y="4323284"/>
                </a:cubicBezTo>
                <a:cubicBezTo>
                  <a:pt x="157942" y="4332898"/>
                  <a:pt x="153812" y="4326151"/>
                  <a:pt x="128666" y="4331122"/>
                </a:cubicBezTo>
                <a:cubicBezTo>
                  <a:pt x="77925" y="4373333"/>
                  <a:pt x="87445" y="4341355"/>
                  <a:pt x="21563" y="4371972"/>
                </a:cubicBezTo>
                <a:lnTo>
                  <a:pt x="0" y="4383632"/>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4D81AC8C-9151-4747-219B-4FD31AE9EA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3" t="11261" b="2893"/>
          <a:stretch>
            <a:fillRect/>
          </a:stretch>
        </p:blipFill>
        <p:spPr bwMode="auto">
          <a:xfrm>
            <a:off x="6328804" y="-500349"/>
            <a:ext cx="5863195" cy="5638205"/>
          </a:xfrm>
          <a:custGeom>
            <a:avLst/>
            <a:gdLst/>
            <a:ahLst/>
            <a:cxnLst/>
            <a:rect l="l" t="t" r="r" b="b"/>
            <a:pathLst>
              <a:path w="6096000" h="5455552">
                <a:moveTo>
                  <a:pt x="0" y="0"/>
                </a:moveTo>
                <a:lnTo>
                  <a:pt x="8632" y="2126"/>
                </a:lnTo>
                <a:cubicBezTo>
                  <a:pt x="71597" y="8644"/>
                  <a:pt x="52747" y="11892"/>
                  <a:pt x="102111" y="11566"/>
                </a:cubicBezTo>
                <a:cubicBezTo>
                  <a:pt x="107032" y="11203"/>
                  <a:pt x="116450" y="20386"/>
                  <a:pt x="135511" y="18109"/>
                </a:cubicBezTo>
                <a:cubicBezTo>
                  <a:pt x="165681" y="22040"/>
                  <a:pt x="149025" y="33094"/>
                  <a:pt x="187668" y="36734"/>
                </a:cubicBezTo>
                <a:cubicBezTo>
                  <a:pt x="184095" y="40156"/>
                  <a:pt x="221954" y="38461"/>
                  <a:pt x="225602" y="50611"/>
                </a:cubicBezTo>
                <a:cubicBezTo>
                  <a:pt x="242020" y="54481"/>
                  <a:pt x="267241" y="57744"/>
                  <a:pt x="286175" y="59952"/>
                </a:cubicBezTo>
                <a:cubicBezTo>
                  <a:pt x="314543" y="65902"/>
                  <a:pt x="328665" y="72319"/>
                  <a:pt x="332857" y="76558"/>
                </a:cubicBezTo>
                <a:cubicBezTo>
                  <a:pt x="361257" y="83289"/>
                  <a:pt x="358186" y="84500"/>
                  <a:pt x="395478" y="98782"/>
                </a:cubicBezTo>
                <a:cubicBezTo>
                  <a:pt x="417363" y="93652"/>
                  <a:pt x="436168" y="104748"/>
                  <a:pt x="445328" y="114882"/>
                </a:cubicBezTo>
                <a:cubicBezTo>
                  <a:pt x="470101" y="124482"/>
                  <a:pt x="523910" y="147405"/>
                  <a:pt x="559300" y="150440"/>
                </a:cubicBezTo>
                <a:cubicBezTo>
                  <a:pt x="613422" y="149710"/>
                  <a:pt x="598278" y="160982"/>
                  <a:pt x="622357" y="169552"/>
                </a:cubicBezTo>
                <a:cubicBezTo>
                  <a:pt x="641101" y="180205"/>
                  <a:pt x="638493" y="171007"/>
                  <a:pt x="658054" y="184474"/>
                </a:cubicBezTo>
                <a:lnTo>
                  <a:pt x="694284" y="200095"/>
                </a:lnTo>
                <a:lnTo>
                  <a:pt x="737979" y="224556"/>
                </a:lnTo>
                <a:lnTo>
                  <a:pt x="747981" y="231280"/>
                </a:lnTo>
                <a:cubicBezTo>
                  <a:pt x="753111" y="231304"/>
                  <a:pt x="756366" y="231723"/>
                  <a:pt x="758445" y="232460"/>
                </a:cubicBezTo>
                <a:cubicBezTo>
                  <a:pt x="758496" y="232559"/>
                  <a:pt x="758549" y="232658"/>
                  <a:pt x="758600" y="232757"/>
                </a:cubicBezTo>
                <a:lnTo>
                  <a:pt x="773364" y="235718"/>
                </a:lnTo>
                <a:cubicBezTo>
                  <a:pt x="790479" y="236082"/>
                  <a:pt x="824818" y="262048"/>
                  <a:pt x="841072" y="261356"/>
                </a:cubicBezTo>
                <a:cubicBezTo>
                  <a:pt x="848247" y="277811"/>
                  <a:pt x="845053" y="250444"/>
                  <a:pt x="872404" y="265382"/>
                </a:cubicBezTo>
                <a:cubicBezTo>
                  <a:pt x="884596" y="267374"/>
                  <a:pt x="889722" y="269394"/>
                  <a:pt x="899938" y="270925"/>
                </a:cubicBezTo>
                <a:cubicBezTo>
                  <a:pt x="900079" y="271345"/>
                  <a:pt x="933560" y="274145"/>
                  <a:pt x="933701" y="274565"/>
                </a:cubicBezTo>
                <a:lnTo>
                  <a:pt x="958104" y="278658"/>
                </a:lnTo>
                <a:lnTo>
                  <a:pt x="963678" y="280729"/>
                </a:lnTo>
                <a:lnTo>
                  <a:pt x="996167" y="277529"/>
                </a:lnTo>
                <a:lnTo>
                  <a:pt x="1012387" y="277350"/>
                </a:lnTo>
                <a:lnTo>
                  <a:pt x="1018139" y="274257"/>
                </a:lnTo>
                <a:cubicBezTo>
                  <a:pt x="1023705" y="272608"/>
                  <a:pt x="1030840" y="272419"/>
                  <a:pt x="1041488" y="275538"/>
                </a:cubicBezTo>
                <a:lnTo>
                  <a:pt x="1043729" y="276831"/>
                </a:lnTo>
                <a:lnTo>
                  <a:pt x="1076532" y="271239"/>
                </a:lnTo>
                <a:cubicBezTo>
                  <a:pt x="1083544" y="269462"/>
                  <a:pt x="1111552" y="278849"/>
                  <a:pt x="1117458" y="275294"/>
                </a:cubicBezTo>
                <a:cubicBezTo>
                  <a:pt x="1173364" y="280135"/>
                  <a:pt x="1207569" y="263603"/>
                  <a:pt x="1275827" y="275029"/>
                </a:cubicBezTo>
                <a:cubicBezTo>
                  <a:pt x="1321519" y="279616"/>
                  <a:pt x="1347196" y="279519"/>
                  <a:pt x="1376683" y="283128"/>
                </a:cubicBezTo>
                <a:cubicBezTo>
                  <a:pt x="1406170" y="286737"/>
                  <a:pt x="1433752" y="293140"/>
                  <a:pt x="1452749" y="296685"/>
                </a:cubicBezTo>
                <a:cubicBezTo>
                  <a:pt x="1471746" y="300230"/>
                  <a:pt x="1466619" y="301895"/>
                  <a:pt x="1490664" y="304401"/>
                </a:cubicBezTo>
                <a:cubicBezTo>
                  <a:pt x="1514709" y="306907"/>
                  <a:pt x="1573675" y="305000"/>
                  <a:pt x="1597021" y="311721"/>
                </a:cubicBezTo>
                <a:cubicBezTo>
                  <a:pt x="1622238" y="311037"/>
                  <a:pt x="1625537" y="322069"/>
                  <a:pt x="1639314" y="320753"/>
                </a:cubicBezTo>
                <a:cubicBezTo>
                  <a:pt x="1710549" y="337224"/>
                  <a:pt x="1769892" y="334296"/>
                  <a:pt x="1856583" y="331628"/>
                </a:cubicBezTo>
                <a:cubicBezTo>
                  <a:pt x="1913730" y="336509"/>
                  <a:pt x="1912698" y="339285"/>
                  <a:pt x="1937745" y="342098"/>
                </a:cubicBezTo>
                <a:cubicBezTo>
                  <a:pt x="1945390" y="344925"/>
                  <a:pt x="1949181" y="335092"/>
                  <a:pt x="1956068" y="338984"/>
                </a:cubicBezTo>
                <a:lnTo>
                  <a:pt x="1991434" y="344183"/>
                </a:lnTo>
                <a:lnTo>
                  <a:pt x="2017399" y="354323"/>
                </a:lnTo>
                <a:lnTo>
                  <a:pt x="2041804" y="360756"/>
                </a:lnTo>
                <a:lnTo>
                  <a:pt x="2071138" y="363487"/>
                </a:lnTo>
                <a:cubicBezTo>
                  <a:pt x="2080124" y="365903"/>
                  <a:pt x="2080713" y="373697"/>
                  <a:pt x="2092557" y="373570"/>
                </a:cubicBezTo>
                <a:cubicBezTo>
                  <a:pt x="2128517" y="378742"/>
                  <a:pt x="2193287" y="383225"/>
                  <a:pt x="2242182" y="388922"/>
                </a:cubicBezTo>
                <a:cubicBezTo>
                  <a:pt x="2266404" y="385527"/>
                  <a:pt x="2301142" y="392029"/>
                  <a:pt x="2311187" y="401718"/>
                </a:cubicBezTo>
                <a:cubicBezTo>
                  <a:pt x="2323182" y="404413"/>
                  <a:pt x="2352098" y="404462"/>
                  <a:pt x="2363765" y="402554"/>
                </a:cubicBezTo>
                <a:cubicBezTo>
                  <a:pt x="2374121" y="402833"/>
                  <a:pt x="2375999" y="406521"/>
                  <a:pt x="2389759" y="407955"/>
                </a:cubicBezTo>
                <a:cubicBezTo>
                  <a:pt x="2404778" y="411334"/>
                  <a:pt x="2437354" y="427346"/>
                  <a:pt x="2451497" y="432353"/>
                </a:cubicBezTo>
                <a:cubicBezTo>
                  <a:pt x="2465640" y="437360"/>
                  <a:pt x="2451256" y="432175"/>
                  <a:pt x="2474615" y="437995"/>
                </a:cubicBezTo>
                <a:cubicBezTo>
                  <a:pt x="2482949" y="439979"/>
                  <a:pt x="2481204" y="447714"/>
                  <a:pt x="2499122" y="451403"/>
                </a:cubicBezTo>
                <a:cubicBezTo>
                  <a:pt x="2517041" y="455093"/>
                  <a:pt x="2557176" y="459358"/>
                  <a:pt x="2582126" y="460132"/>
                </a:cubicBezTo>
                <a:cubicBezTo>
                  <a:pt x="2610000" y="447613"/>
                  <a:pt x="2600233" y="464657"/>
                  <a:pt x="2651203" y="448902"/>
                </a:cubicBezTo>
                <a:cubicBezTo>
                  <a:pt x="2652514" y="450917"/>
                  <a:pt x="2673343" y="450050"/>
                  <a:pt x="2694692" y="451398"/>
                </a:cubicBezTo>
                <a:cubicBezTo>
                  <a:pt x="2716041" y="452746"/>
                  <a:pt x="2761501" y="464041"/>
                  <a:pt x="2779298" y="456988"/>
                </a:cubicBezTo>
                <a:lnTo>
                  <a:pt x="2936306" y="456249"/>
                </a:lnTo>
                <a:lnTo>
                  <a:pt x="3026435" y="468085"/>
                </a:lnTo>
                <a:cubicBezTo>
                  <a:pt x="3057775" y="469980"/>
                  <a:pt x="3063039" y="478620"/>
                  <a:pt x="3083171" y="475230"/>
                </a:cubicBezTo>
                <a:cubicBezTo>
                  <a:pt x="3117108" y="477415"/>
                  <a:pt x="3095622" y="493457"/>
                  <a:pt x="3134778" y="480540"/>
                </a:cubicBezTo>
                <a:cubicBezTo>
                  <a:pt x="3124076" y="494276"/>
                  <a:pt x="3153178" y="476814"/>
                  <a:pt x="3173314" y="487873"/>
                </a:cubicBezTo>
                <a:cubicBezTo>
                  <a:pt x="3201556" y="479719"/>
                  <a:pt x="3230591" y="489990"/>
                  <a:pt x="3247734" y="491186"/>
                </a:cubicBezTo>
                <a:cubicBezTo>
                  <a:pt x="3264877" y="492382"/>
                  <a:pt x="3251612" y="496143"/>
                  <a:pt x="3276172" y="495050"/>
                </a:cubicBezTo>
                <a:lnTo>
                  <a:pt x="3310856" y="500586"/>
                </a:lnTo>
                <a:cubicBezTo>
                  <a:pt x="3309045" y="496015"/>
                  <a:pt x="3314063" y="497362"/>
                  <a:pt x="3327824" y="498077"/>
                </a:cubicBezTo>
                <a:lnTo>
                  <a:pt x="3364782" y="494003"/>
                </a:lnTo>
                <a:lnTo>
                  <a:pt x="3390144" y="498112"/>
                </a:lnTo>
                <a:cubicBezTo>
                  <a:pt x="3393544" y="497973"/>
                  <a:pt x="3417720" y="493499"/>
                  <a:pt x="3417235" y="489988"/>
                </a:cubicBezTo>
                <a:cubicBezTo>
                  <a:pt x="3443685" y="504716"/>
                  <a:pt x="3446332" y="495464"/>
                  <a:pt x="3473455" y="491710"/>
                </a:cubicBezTo>
                <a:cubicBezTo>
                  <a:pt x="3496710" y="493093"/>
                  <a:pt x="3476665" y="493558"/>
                  <a:pt x="3532861" y="495298"/>
                </a:cubicBezTo>
                <a:cubicBezTo>
                  <a:pt x="3554737" y="511467"/>
                  <a:pt x="3539011" y="483579"/>
                  <a:pt x="3581951" y="506221"/>
                </a:cubicBezTo>
                <a:cubicBezTo>
                  <a:pt x="3584053" y="504456"/>
                  <a:pt x="3610563" y="506075"/>
                  <a:pt x="3624438" y="507850"/>
                </a:cubicBezTo>
                <a:cubicBezTo>
                  <a:pt x="3638313" y="509625"/>
                  <a:pt x="3650849" y="507462"/>
                  <a:pt x="3665204" y="516874"/>
                </a:cubicBezTo>
                <a:cubicBezTo>
                  <a:pt x="3675692" y="519769"/>
                  <a:pt x="3656949" y="515532"/>
                  <a:pt x="3689747" y="520459"/>
                </a:cubicBezTo>
                <a:cubicBezTo>
                  <a:pt x="3722545" y="525386"/>
                  <a:pt x="3829449" y="542068"/>
                  <a:pt x="3861993" y="546434"/>
                </a:cubicBezTo>
                <a:cubicBezTo>
                  <a:pt x="3894537" y="550800"/>
                  <a:pt x="3871648" y="553364"/>
                  <a:pt x="3885009" y="553797"/>
                </a:cubicBezTo>
                <a:cubicBezTo>
                  <a:pt x="3898370" y="554230"/>
                  <a:pt x="3927139" y="547164"/>
                  <a:pt x="3942159" y="549034"/>
                </a:cubicBezTo>
                <a:cubicBezTo>
                  <a:pt x="3961015" y="550940"/>
                  <a:pt x="3963811" y="558241"/>
                  <a:pt x="3975129" y="557872"/>
                </a:cubicBezTo>
                <a:cubicBezTo>
                  <a:pt x="3985593" y="547655"/>
                  <a:pt x="3996704" y="547768"/>
                  <a:pt x="4014830" y="553964"/>
                </a:cubicBezTo>
                <a:cubicBezTo>
                  <a:pt x="4048643" y="556748"/>
                  <a:pt x="4048670" y="546238"/>
                  <a:pt x="4081323" y="547753"/>
                </a:cubicBezTo>
                <a:cubicBezTo>
                  <a:pt x="4095652" y="547174"/>
                  <a:pt x="4103318" y="550468"/>
                  <a:pt x="4127224" y="547194"/>
                </a:cubicBezTo>
                <a:cubicBezTo>
                  <a:pt x="4144245" y="547892"/>
                  <a:pt x="4178444" y="549648"/>
                  <a:pt x="4201489" y="539366"/>
                </a:cubicBezTo>
                <a:cubicBezTo>
                  <a:pt x="4226484" y="538057"/>
                  <a:pt x="4208332" y="537593"/>
                  <a:pt x="4235612" y="540183"/>
                </a:cubicBezTo>
                <a:cubicBezTo>
                  <a:pt x="4268938" y="540701"/>
                  <a:pt x="4282810" y="534470"/>
                  <a:pt x="4302068" y="535952"/>
                </a:cubicBezTo>
                <a:cubicBezTo>
                  <a:pt x="4314608" y="531697"/>
                  <a:pt x="4300406" y="536768"/>
                  <a:pt x="4348604" y="531427"/>
                </a:cubicBezTo>
                <a:cubicBezTo>
                  <a:pt x="4367706" y="540886"/>
                  <a:pt x="4384046" y="527950"/>
                  <a:pt x="4400391" y="529988"/>
                </a:cubicBezTo>
                <a:cubicBezTo>
                  <a:pt x="4426313" y="528954"/>
                  <a:pt x="4490025" y="529067"/>
                  <a:pt x="4513659" y="527603"/>
                </a:cubicBezTo>
                <a:cubicBezTo>
                  <a:pt x="4537293" y="526139"/>
                  <a:pt x="4512137" y="523958"/>
                  <a:pt x="4542198" y="521206"/>
                </a:cubicBezTo>
                <a:cubicBezTo>
                  <a:pt x="4597566" y="533455"/>
                  <a:pt x="4628464" y="511410"/>
                  <a:pt x="4684502" y="508712"/>
                </a:cubicBezTo>
                <a:cubicBezTo>
                  <a:pt x="4718519" y="491640"/>
                  <a:pt x="4742626" y="509374"/>
                  <a:pt x="4779821" y="496309"/>
                </a:cubicBezTo>
                <a:cubicBezTo>
                  <a:pt x="4804992" y="492314"/>
                  <a:pt x="4808648" y="496131"/>
                  <a:pt x="4822825" y="494266"/>
                </a:cubicBezTo>
                <a:cubicBezTo>
                  <a:pt x="4837002" y="492401"/>
                  <a:pt x="4852992" y="487905"/>
                  <a:pt x="4864884" y="485118"/>
                </a:cubicBezTo>
                <a:cubicBezTo>
                  <a:pt x="4871249" y="488756"/>
                  <a:pt x="4920720" y="482346"/>
                  <a:pt x="4919578" y="477542"/>
                </a:cubicBezTo>
                <a:cubicBezTo>
                  <a:pt x="4926928" y="479188"/>
                  <a:pt x="4947247" y="485560"/>
                  <a:pt x="4949541" y="477954"/>
                </a:cubicBezTo>
                <a:cubicBezTo>
                  <a:pt x="4987069" y="477873"/>
                  <a:pt x="5008152" y="476806"/>
                  <a:pt x="5040980" y="486944"/>
                </a:cubicBezTo>
                <a:cubicBezTo>
                  <a:pt x="5064311" y="490721"/>
                  <a:pt x="5048016" y="488694"/>
                  <a:pt x="5062537" y="491091"/>
                </a:cubicBezTo>
                <a:cubicBezTo>
                  <a:pt x="5077058" y="493488"/>
                  <a:pt x="5101248" y="489194"/>
                  <a:pt x="5124930" y="488624"/>
                </a:cubicBezTo>
                <a:cubicBezTo>
                  <a:pt x="5148941" y="488756"/>
                  <a:pt x="5176916" y="492838"/>
                  <a:pt x="5194697" y="494266"/>
                </a:cubicBezTo>
                <a:cubicBezTo>
                  <a:pt x="5212478" y="495694"/>
                  <a:pt x="5216720" y="495351"/>
                  <a:pt x="5231615" y="497193"/>
                </a:cubicBezTo>
                <a:cubicBezTo>
                  <a:pt x="5256471" y="493743"/>
                  <a:pt x="5277358" y="495561"/>
                  <a:pt x="5295973" y="502936"/>
                </a:cubicBezTo>
                <a:cubicBezTo>
                  <a:pt x="5310458" y="504829"/>
                  <a:pt x="5303034" y="509138"/>
                  <a:pt x="5313760" y="510935"/>
                </a:cubicBezTo>
                <a:cubicBezTo>
                  <a:pt x="5324486" y="512732"/>
                  <a:pt x="5331325" y="504608"/>
                  <a:pt x="5360330" y="506574"/>
                </a:cubicBezTo>
                <a:cubicBezTo>
                  <a:pt x="5370649" y="506971"/>
                  <a:pt x="5370304" y="514592"/>
                  <a:pt x="5392341" y="515697"/>
                </a:cubicBezTo>
                <a:cubicBezTo>
                  <a:pt x="5414378" y="516802"/>
                  <a:pt x="5502983" y="521559"/>
                  <a:pt x="5535415" y="522731"/>
                </a:cubicBezTo>
                <a:cubicBezTo>
                  <a:pt x="5567847" y="523903"/>
                  <a:pt x="5554717" y="520685"/>
                  <a:pt x="5570264" y="520350"/>
                </a:cubicBezTo>
                <a:cubicBezTo>
                  <a:pt x="5585811" y="520015"/>
                  <a:pt x="5604204" y="511612"/>
                  <a:pt x="5628698" y="520719"/>
                </a:cubicBezTo>
                <a:cubicBezTo>
                  <a:pt x="5647020" y="515874"/>
                  <a:pt x="5647491" y="526993"/>
                  <a:pt x="5667807" y="529861"/>
                </a:cubicBezTo>
                <a:cubicBezTo>
                  <a:pt x="5679016" y="533919"/>
                  <a:pt x="5693046" y="532742"/>
                  <a:pt x="5702300" y="535541"/>
                </a:cubicBezTo>
                <a:cubicBezTo>
                  <a:pt x="5711554" y="538340"/>
                  <a:pt x="5718870" y="538844"/>
                  <a:pt x="5725716" y="541891"/>
                </a:cubicBezTo>
                <a:cubicBezTo>
                  <a:pt x="5732562" y="544938"/>
                  <a:pt x="5734643" y="551045"/>
                  <a:pt x="5743374" y="553823"/>
                </a:cubicBezTo>
                <a:cubicBezTo>
                  <a:pt x="5752105" y="556601"/>
                  <a:pt x="5765759" y="561491"/>
                  <a:pt x="5775722" y="563322"/>
                </a:cubicBezTo>
                <a:cubicBezTo>
                  <a:pt x="5785685" y="565153"/>
                  <a:pt x="5784173" y="562319"/>
                  <a:pt x="5803154" y="564811"/>
                </a:cubicBezTo>
                <a:cubicBezTo>
                  <a:pt x="5834093" y="570132"/>
                  <a:pt x="5861956" y="573987"/>
                  <a:pt x="5896753" y="573511"/>
                </a:cubicBezTo>
                <a:cubicBezTo>
                  <a:pt x="5903276" y="583218"/>
                  <a:pt x="5913663" y="578812"/>
                  <a:pt x="5927554" y="573675"/>
                </a:cubicBezTo>
                <a:cubicBezTo>
                  <a:pt x="5953522" y="580755"/>
                  <a:pt x="5997380" y="586240"/>
                  <a:pt x="6041802" y="602069"/>
                </a:cubicBezTo>
                <a:cubicBezTo>
                  <a:pt x="6060710" y="611771"/>
                  <a:pt x="6064884" y="613437"/>
                  <a:pt x="6078434" y="616108"/>
                </a:cubicBezTo>
                <a:lnTo>
                  <a:pt x="6096000" y="619448"/>
                </a:lnTo>
                <a:lnTo>
                  <a:pt x="6096000" y="5455552"/>
                </a:lnTo>
                <a:lnTo>
                  <a:pt x="6069997" y="5451207"/>
                </a:lnTo>
                <a:cubicBezTo>
                  <a:pt x="6053823" y="5455294"/>
                  <a:pt x="6044686" y="5455132"/>
                  <a:pt x="6037984" y="5444964"/>
                </a:cubicBezTo>
                <a:cubicBezTo>
                  <a:pt x="5998377" y="5442843"/>
                  <a:pt x="5957550" y="5417208"/>
                  <a:pt x="5932185" y="5429303"/>
                </a:cubicBezTo>
                <a:cubicBezTo>
                  <a:pt x="5933795" y="5407890"/>
                  <a:pt x="5919598" y="5415926"/>
                  <a:pt x="5891978" y="5410773"/>
                </a:cubicBezTo>
                <a:cubicBezTo>
                  <a:pt x="5872223" y="5404775"/>
                  <a:pt x="5829555" y="5392164"/>
                  <a:pt x="5813654" y="5386399"/>
                </a:cubicBezTo>
                <a:cubicBezTo>
                  <a:pt x="5797753" y="5380634"/>
                  <a:pt x="5785570" y="5384842"/>
                  <a:pt x="5769613" y="5379294"/>
                </a:cubicBezTo>
                <a:cubicBezTo>
                  <a:pt x="5776777" y="5360980"/>
                  <a:pt x="5681621" y="5373475"/>
                  <a:pt x="5717914" y="5360029"/>
                </a:cubicBezTo>
                <a:cubicBezTo>
                  <a:pt x="5690732" y="5349118"/>
                  <a:pt x="5700727" y="5354575"/>
                  <a:pt x="5686355" y="5359511"/>
                </a:cubicBezTo>
                <a:cubicBezTo>
                  <a:pt x="5652173" y="5354756"/>
                  <a:pt x="5649150" y="5353330"/>
                  <a:pt x="5609707" y="5357833"/>
                </a:cubicBezTo>
                <a:cubicBezTo>
                  <a:pt x="5592195" y="5357127"/>
                  <a:pt x="5585993" y="5354659"/>
                  <a:pt x="5570413" y="5353209"/>
                </a:cubicBezTo>
                <a:cubicBezTo>
                  <a:pt x="5554833" y="5351759"/>
                  <a:pt x="5546238" y="5352814"/>
                  <a:pt x="5516227" y="5349136"/>
                </a:cubicBezTo>
                <a:cubicBezTo>
                  <a:pt x="5492490" y="5344525"/>
                  <a:pt x="5475257" y="5345814"/>
                  <a:pt x="5456088" y="5343158"/>
                </a:cubicBezTo>
                <a:cubicBezTo>
                  <a:pt x="5436918" y="5340503"/>
                  <a:pt x="5425237" y="5336331"/>
                  <a:pt x="5401214" y="5333202"/>
                </a:cubicBezTo>
                <a:cubicBezTo>
                  <a:pt x="5380590" y="5324458"/>
                  <a:pt x="5302803" y="5345416"/>
                  <a:pt x="5287223" y="5319212"/>
                </a:cubicBezTo>
                <a:cubicBezTo>
                  <a:pt x="5230819" y="5324494"/>
                  <a:pt x="5214860" y="5313910"/>
                  <a:pt x="5168498" y="5309267"/>
                </a:cubicBezTo>
                <a:cubicBezTo>
                  <a:pt x="5123665" y="5304413"/>
                  <a:pt x="5118021" y="5307363"/>
                  <a:pt x="5071189" y="5294765"/>
                </a:cubicBezTo>
                <a:cubicBezTo>
                  <a:pt x="5034607" y="5282205"/>
                  <a:pt x="5014978" y="5278240"/>
                  <a:pt x="4972297" y="5275521"/>
                </a:cubicBezTo>
                <a:cubicBezTo>
                  <a:pt x="4969126" y="5282935"/>
                  <a:pt x="4918210" y="5268072"/>
                  <a:pt x="4909975" y="5265882"/>
                </a:cubicBezTo>
                <a:cubicBezTo>
                  <a:pt x="4910918" y="5270758"/>
                  <a:pt x="4884027" y="5272900"/>
                  <a:pt x="4877057" y="5268795"/>
                </a:cubicBezTo>
                <a:cubicBezTo>
                  <a:pt x="4815399" y="5271659"/>
                  <a:pt x="4796579" y="5290311"/>
                  <a:pt x="4750368" y="5280515"/>
                </a:cubicBezTo>
                <a:cubicBezTo>
                  <a:pt x="4714297" y="5280446"/>
                  <a:pt x="4716019" y="5289985"/>
                  <a:pt x="4664197" y="5289876"/>
                </a:cubicBezTo>
                <a:cubicBezTo>
                  <a:pt x="4642396" y="5294034"/>
                  <a:pt x="4648926" y="5285802"/>
                  <a:pt x="4621801" y="5286109"/>
                </a:cubicBezTo>
                <a:cubicBezTo>
                  <a:pt x="4587181" y="5303707"/>
                  <a:pt x="4550367" y="5292240"/>
                  <a:pt x="4501450" y="5291718"/>
                </a:cubicBezTo>
                <a:cubicBezTo>
                  <a:pt x="4441618" y="5290413"/>
                  <a:pt x="4391602" y="5297669"/>
                  <a:pt x="4339538" y="5289896"/>
                </a:cubicBezTo>
                <a:cubicBezTo>
                  <a:pt x="4320399" y="5296143"/>
                  <a:pt x="4294824" y="5304547"/>
                  <a:pt x="4273798" y="5293687"/>
                </a:cubicBezTo>
                <a:cubicBezTo>
                  <a:pt x="4218595" y="5295417"/>
                  <a:pt x="4225039" y="5300366"/>
                  <a:pt x="4204001" y="5294046"/>
                </a:cubicBezTo>
                <a:cubicBezTo>
                  <a:pt x="4162118" y="5296469"/>
                  <a:pt x="4168874" y="5290927"/>
                  <a:pt x="4131013" y="5287923"/>
                </a:cubicBezTo>
                <a:cubicBezTo>
                  <a:pt x="4100184" y="5283304"/>
                  <a:pt x="4115521" y="5283729"/>
                  <a:pt x="4087000" y="5283169"/>
                </a:cubicBezTo>
                <a:cubicBezTo>
                  <a:pt x="4060034" y="5291706"/>
                  <a:pt x="4041568" y="5281154"/>
                  <a:pt x="4034328" y="5278941"/>
                </a:cubicBezTo>
                <a:cubicBezTo>
                  <a:pt x="4008845" y="5280382"/>
                  <a:pt x="3971113" y="5268624"/>
                  <a:pt x="3975385" y="5283804"/>
                </a:cubicBezTo>
                <a:cubicBezTo>
                  <a:pt x="3939593" y="5263231"/>
                  <a:pt x="3940927" y="5284115"/>
                  <a:pt x="3902682" y="5278816"/>
                </a:cubicBezTo>
                <a:cubicBezTo>
                  <a:pt x="3882526" y="5271283"/>
                  <a:pt x="3856417" y="5267233"/>
                  <a:pt x="3843763" y="5276642"/>
                </a:cubicBezTo>
                <a:cubicBezTo>
                  <a:pt x="3766863" y="5264696"/>
                  <a:pt x="3813381" y="5261088"/>
                  <a:pt x="3734981" y="5248544"/>
                </a:cubicBezTo>
                <a:cubicBezTo>
                  <a:pt x="3694311" y="5242227"/>
                  <a:pt x="3633976" y="5239795"/>
                  <a:pt x="3602355" y="5230777"/>
                </a:cubicBezTo>
                <a:cubicBezTo>
                  <a:pt x="3570735" y="5221759"/>
                  <a:pt x="3562983" y="5225833"/>
                  <a:pt x="3538517" y="5219315"/>
                </a:cubicBezTo>
                <a:cubicBezTo>
                  <a:pt x="3514052" y="5212798"/>
                  <a:pt x="3482747" y="5212305"/>
                  <a:pt x="3463058" y="5208965"/>
                </a:cubicBezTo>
                <a:cubicBezTo>
                  <a:pt x="3443369" y="5205624"/>
                  <a:pt x="3422900" y="5197673"/>
                  <a:pt x="3420380" y="5199276"/>
                </a:cubicBezTo>
                <a:cubicBezTo>
                  <a:pt x="3380714" y="5190779"/>
                  <a:pt x="3368868" y="5201274"/>
                  <a:pt x="3345184" y="5183516"/>
                </a:cubicBezTo>
                <a:cubicBezTo>
                  <a:pt x="3324916" y="5181274"/>
                  <a:pt x="3320333" y="5179327"/>
                  <a:pt x="3298771" y="5178904"/>
                </a:cubicBezTo>
                <a:cubicBezTo>
                  <a:pt x="3277209" y="5178481"/>
                  <a:pt x="3245843" y="5181014"/>
                  <a:pt x="3215809" y="5180977"/>
                </a:cubicBezTo>
                <a:cubicBezTo>
                  <a:pt x="3184688" y="5182696"/>
                  <a:pt x="3183910" y="5199151"/>
                  <a:pt x="3154917" y="5182487"/>
                </a:cubicBezTo>
                <a:cubicBezTo>
                  <a:pt x="3155210" y="5186026"/>
                  <a:pt x="3140142" y="5187176"/>
                  <a:pt x="3136265" y="5187060"/>
                </a:cubicBezTo>
                <a:lnTo>
                  <a:pt x="3105563" y="5188768"/>
                </a:lnTo>
                <a:lnTo>
                  <a:pt x="3102974" y="5183180"/>
                </a:lnTo>
                <a:cubicBezTo>
                  <a:pt x="3091506" y="5180875"/>
                  <a:pt x="3071814" y="5186387"/>
                  <a:pt x="3060354" y="5187376"/>
                </a:cubicBezTo>
                <a:lnTo>
                  <a:pt x="3034213" y="5189113"/>
                </a:lnTo>
                <a:lnTo>
                  <a:pt x="3024272" y="5188328"/>
                </a:lnTo>
                <a:lnTo>
                  <a:pt x="3020033" y="5188388"/>
                </a:lnTo>
                <a:lnTo>
                  <a:pt x="3009083" y="5184215"/>
                </a:lnTo>
                <a:cubicBezTo>
                  <a:pt x="2998901" y="5183170"/>
                  <a:pt x="2991286" y="5176456"/>
                  <a:pt x="2985198" y="5175435"/>
                </a:cubicBezTo>
                <a:cubicBezTo>
                  <a:pt x="2979110" y="5174414"/>
                  <a:pt x="2977314" y="5182166"/>
                  <a:pt x="2972552" y="5178092"/>
                </a:cubicBezTo>
                <a:cubicBezTo>
                  <a:pt x="2978585" y="5175121"/>
                  <a:pt x="2969122" y="5172700"/>
                  <a:pt x="2964948" y="5170542"/>
                </a:cubicBezTo>
                <a:lnTo>
                  <a:pt x="2927081" y="5167883"/>
                </a:lnTo>
                <a:cubicBezTo>
                  <a:pt x="2881315" y="5170765"/>
                  <a:pt x="2897505" y="5157632"/>
                  <a:pt x="2883507" y="5165948"/>
                </a:cubicBezTo>
                <a:cubicBezTo>
                  <a:pt x="2848802" y="5172562"/>
                  <a:pt x="2841183" y="5172540"/>
                  <a:pt x="2828808" y="5171024"/>
                </a:cubicBezTo>
                <a:cubicBezTo>
                  <a:pt x="2789723" y="5176358"/>
                  <a:pt x="2783598" y="5178552"/>
                  <a:pt x="2733350" y="5182954"/>
                </a:cubicBezTo>
                <a:cubicBezTo>
                  <a:pt x="2705294" y="5195484"/>
                  <a:pt x="2697276" y="5196299"/>
                  <a:pt x="2676026" y="5201528"/>
                </a:cubicBezTo>
                <a:cubicBezTo>
                  <a:pt x="2649850" y="5209688"/>
                  <a:pt x="2656777" y="5215631"/>
                  <a:pt x="2624966" y="5219503"/>
                </a:cubicBezTo>
                <a:cubicBezTo>
                  <a:pt x="2608822" y="5223802"/>
                  <a:pt x="2596717" y="5233960"/>
                  <a:pt x="2586657" y="5237693"/>
                </a:cubicBezTo>
                <a:cubicBezTo>
                  <a:pt x="2576598" y="5241426"/>
                  <a:pt x="2572560" y="5240215"/>
                  <a:pt x="2555604" y="5242950"/>
                </a:cubicBezTo>
                <a:cubicBezTo>
                  <a:pt x="2544327" y="5242024"/>
                  <a:pt x="2507818" y="5241999"/>
                  <a:pt x="2501014" y="5243732"/>
                </a:cubicBezTo>
                <a:cubicBezTo>
                  <a:pt x="2481627" y="5253849"/>
                  <a:pt x="2464234" y="5242512"/>
                  <a:pt x="2430333" y="5242347"/>
                </a:cubicBezTo>
                <a:lnTo>
                  <a:pt x="2390297" y="5243718"/>
                </a:lnTo>
                <a:cubicBezTo>
                  <a:pt x="2383025" y="5238323"/>
                  <a:pt x="2325738" y="5236407"/>
                  <a:pt x="2321676" y="5229096"/>
                </a:cubicBezTo>
                <a:cubicBezTo>
                  <a:pt x="2300682" y="5221752"/>
                  <a:pt x="2300605" y="5203239"/>
                  <a:pt x="2268081" y="5196194"/>
                </a:cubicBezTo>
                <a:cubicBezTo>
                  <a:pt x="2250549" y="5189151"/>
                  <a:pt x="2260291" y="5206888"/>
                  <a:pt x="2216485" y="5186836"/>
                </a:cubicBezTo>
                <a:cubicBezTo>
                  <a:pt x="2176812" y="5155811"/>
                  <a:pt x="2009284" y="5133290"/>
                  <a:pt x="2001494" y="5079343"/>
                </a:cubicBezTo>
                <a:cubicBezTo>
                  <a:pt x="1930452" y="5061834"/>
                  <a:pt x="1990088" y="5062662"/>
                  <a:pt x="1894629" y="5047832"/>
                </a:cubicBezTo>
                <a:cubicBezTo>
                  <a:pt x="1809963" y="5035276"/>
                  <a:pt x="1557661" y="5013588"/>
                  <a:pt x="1500237" y="4994679"/>
                </a:cubicBezTo>
                <a:cubicBezTo>
                  <a:pt x="1422590" y="4985100"/>
                  <a:pt x="1462550" y="4984560"/>
                  <a:pt x="1428745" y="4990358"/>
                </a:cubicBezTo>
                <a:cubicBezTo>
                  <a:pt x="1371818" y="4998904"/>
                  <a:pt x="1368586" y="4981591"/>
                  <a:pt x="1331117" y="4982813"/>
                </a:cubicBezTo>
                <a:cubicBezTo>
                  <a:pt x="1275392" y="4969813"/>
                  <a:pt x="1167811" y="4963517"/>
                  <a:pt x="1094400" y="4949677"/>
                </a:cubicBezTo>
                <a:cubicBezTo>
                  <a:pt x="1032555" y="4940283"/>
                  <a:pt x="1020613" y="4926459"/>
                  <a:pt x="960420" y="4921601"/>
                </a:cubicBezTo>
                <a:cubicBezTo>
                  <a:pt x="926461" y="4913284"/>
                  <a:pt x="907935" y="4932317"/>
                  <a:pt x="890651" y="4899776"/>
                </a:cubicBezTo>
                <a:cubicBezTo>
                  <a:pt x="868932" y="4886871"/>
                  <a:pt x="828943" y="4886321"/>
                  <a:pt x="792786" y="4879490"/>
                </a:cubicBezTo>
                <a:cubicBezTo>
                  <a:pt x="774601" y="4877972"/>
                  <a:pt x="755410" y="4883422"/>
                  <a:pt x="715957" y="4873155"/>
                </a:cubicBezTo>
                <a:cubicBezTo>
                  <a:pt x="685950" y="4865367"/>
                  <a:pt x="651097" y="4849744"/>
                  <a:pt x="647625" y="4870967"/>
                </a:cubicBezTo>
                <a:cubicBezTo>
                  <a:pt x="617175" y="4843306"/>
                  <a:pt x="628363" y="4862320"/>
                  <a:pt x="588833" y="4861867"/>
                </a:cubicBezTo>
                <a:cubicBezTo>
                  <a:pt x="485840" y="4832827"/>
                  <a:pt x="444489" y="4851587"/>
                  <a:pt x="366769" y="4836563"/>
                </a:cubicBezTo>
                <a:cubicBezTo>
                  <a:pt x="347086" y="4818158"/>
                  <a:pt x="343282" y="4863016"/>
                  <a:pt x="293285" y="4819988"/>
                </a:cubicBezTo>
                <a:cubicBezTo>
                  <a:pt x="289569" y="4822136"/>
                  <a:pt x="267030" y="4799681"/>
                  <a:pt x="251789" y="4793960"/>
                </a:cubicBezTo>
                <a:cubicBezTo>
                  <a:pt x="236548" y="4788239"/>
                  <a:pt x="215411" y="4786648"/>
                  <a:pt x="201835" y="4785664"/>
                </a:cubicBezTo>
                <a:cubicBezTo>
                  <a:pt x="188258" y="4784679"/>
                  <a:pt x="186209" y="4788050"/>
                  <a:pt x="170329" y="4788050"/>
                </a:cubicBezTo>
                <a:cubicBezTo>
                  <a:pt x="154448" y="4788050"/>
                  <a:pt x="132774" y="4775085"/>
                  <a:pt x="103478" y="4797957"/>
                </a:cubicBezTo>
                <a:cubicBezTo>
                  <a:pt x="89551" y="4796239"/>
                  <a:pt x="97852" y="4783571"/>
                  <a:pt x="86767" y="4777747"/>
                </a:cubicBezTo>
                <a:cubicBezTo>
                  <a:pt x="81225" y="4774835"/>
                  <a:pt x="72809" y="4772046"/>
                  <a:pt x="63762" y="4769537"/>
                </a:cubicBezTo>
                <a:lnTo>
                  <a:pt x="37001" y="4763022"/>
                </a:lnTo>
                <a:lnTo>
                  <a:pt x="37482" y="4761597"/>
                </a:lnTo>
                <a:cubicBezTo>
                  <a:pt x="35277" y="4760236"/>
                  <a:pt x="31697" y="4759001"/>
                  <a:pt x="30394" y="4758901"/>
                </a:cubicBezTo>
                <a:cubicBezTo>
                  <a:pt x="29091" y="4758801"/>
                  <a:pt x="30066" y="4759837"/>
                  <a:pt x="36971" y="4763015"/>
                </a:cubicBezTo>
                <a:lnTo>
                  <a:pt x="37001" y="4763022"/>
                </a:lnTo>
                <a:lnTo>
                  <a:pt x="36315" y="4765055"/>
                </a:lnTo>
                <a:cubicBezTo>
                  <a:pt x="32115" y="4765663"/>
                  <a:pt x="22886" y="4765389"/>
                  <a:pt x="4975" y="4763227"/>
                </a:cubicBezTo>
                <a:lnTo>
                  <a:pt x="0" y="4762420"/>
                </a:lnTo>
                <a:close/>
              </a:path>
            </a:pathLst>
          </a:cu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A7C91345-43D0-1759-29C9-2616BA2EE464}"/>
              </a:ext>
            </a:extLst>
          </p:cNvPr>
          <p:cNvSpPr txBox="1"/>
          <p:nvPr/>
        </p:nvSpPr>
        <p:spPr>
          <a:xfrm>
            <a:off x="378043" y="5768453"/>
            <a:ext cx="9918868" cy="892552"/>
          </a:xfrm>
          <a:prstGeom prst="rect">
            <a:avLst/>
          </a:prstGeom>
          <a:noFill/>
        </p:spPr>
        <p:txBody>
          <a:bodyPr wrap="square" rtlCol="0">
            <a:spAutoFit/>
          </a:bodyPr>
          <a:lstStyle/>
          <a:p>
            <a:pPr marL="0" indent="0" rtl="0" eaLnBrk="1" latinLnBrk="0" hangingPunct="1">
              <a:buNone/>
            </a:pPr>
            <a:r>
              <a:rPr lang="fr-FR" sz="2600" b="1" noProof="0" dirty="0">
                <a:solidFill>
                  <a:srgbClr val="000000"/>
                </a:solidFill>
                <a:effectLst/>
                <a:latin typeface="Aptos" panose="020B0004020202020204" pitchFamily="34" charset="0"/>
              </a:rPr>
              <a:t>Vendredi 24 octobre 2025,19h30 - 22h30</a:t>
            </a:r>
          </a:p>
          <a:p>
            <a:pPr marL="0" indent="0" rtl="0" eaLnBrk="1" latinLnBrk="0" hangingPunct="1">
              <a:buNone/>
            </a:pPr>
            <a:r>
              <a:rPr lang="fr-FR" sz="2600" b="1" noProof="0" dirty="0">
                <a:solidFill>
                  <a:srgbClr val="000000"/>
                </a:solidFill>
                <a:effectLst/>
                <a:latin typeface="Aptos" panose="020B0004020202020204" pitchFamily="34" charset="0"/>
              </a:rPr>
              <a:t>Salle Paradis à Villemoirieu</a:t>
            </a:r>
            <a:endParaRPr lang="fr-FR" sz="2600" b="1" noProof="0" dirty="0"/>
          </a:p>
        </p:txBody>
      </p:sp>
      <p:pic>
        <p:nvPicPr>
          <p:cNvPr id="1034" name="Picture 10">
            <a:extLst>
              <a:ext uri="{FF2B5EF4-FFF2-40B4-BE49-F238E27FC236}">
                <a16:creationId xmlns:a16="http://schemas.microsoft.com/office/drawing/2014/main" id="{557DCA1F-61CB-AE5A-200E-645B31FBEA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1497" y="5045342"/>
            <a:ext cx="1492460" cy="1480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326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BED735-53E9-08CB-7C6B-7546A190ED17}"/>
              </a:ext>
            </a:extLst>
          </p:cNvPr>
          <p:cNvSpPr>
            <a:spLocks noGrp="1"/>
          </p:cNvSpPr>
          <p:nvPr>
            <p:ph type="title"/>
          </p:nvPr>
        </p:nvSpPr>
        <p:spPr/>
        <p:txBody>
          <a:bodyPr/>
          <a:lstStyle/>
          <a:p>
            <a:r>
              <a:rPr lang="fr-FR" dirty="0"/>
              <a:t>Qu’est-ce que la CNDP ?</a:t>
            </a:r>
          </a:p>
        </p:txBody>
      </p:sp>
      <p:pic>
        <p:nvPicPr>
          <p:cNvPr id="4" name="Média en ligne 3" title="La CNDP, mode d'emploi">
            <a:hlinkClick r:id="" action="ppaction://media"/>
            <a:extLst>
              <a:ext uri="{FF2B5EF4-FFF2-40B4-BE49-F238E27FC236}">
                <a16:creationId xmlns:a16="http://schemas.microsoft.com/office/drawing/2014/main" id="{7C18D3FF-5E51-4A40-3F58-DB5B345ECEE7}"/>
              </a:ext>
            </a:extLst>
          </p:cNvPr>
          <p:cNvPicPr>
            <a:picLocks noGrp="1" noRot="1" noChangeAspect="1"/>
          </p:cNvPicPr>
          <p:nvPr>
            <p:ph idx="1"/>
            <a:videoFile r:link="rId1"/>
          </p:nvPr>
        </p:nvPicPr>
        <p:blipFill>
          <a:blip r:embed="rId3"/>
          <a:stretch>
            <a:fillRect/>
          </a:stretch>
        </p:blipFill>
        <p:spPr>
          <a:xfrm>
            <a:off x="1621492" y="1517384"/>
            <a:ext cx="9092699" cy="5137723"/>
          </a:xfrm>
          <a:prstGeom prst="rect">
            <a:avLst/>
          </a:prstGeom>
        </p:spPr>
      </p:pic>
    </p:spTree>
    <p:extLst>
      <p:ext uri="{BB962C8B-B14F-4D97-AF65-F5344CB8AC3E}">
        <p14:creationId xmlns:p14="http://schemas.microsoft.com/office/powerpoint/2010/main" val="329024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6CAED0A-2A45-4C9C-BCDD-21A8A092C5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50D646D-5E09-26A8-6868-C95175C35B66}"/>
              </a:ext>
            </a:extLst>
          </p:cNvPr>
          <p:cNvSpPr>
            <a:spLocks noGrp="1"/>
          </p:cNvSpPr>
          <p:nvPr>
            <p:ph type="title"/>
          </p:nvPr>
        </p:nvSpPr>
        <p:spPr>
          <a:xfrm>
            <a:off x="793662" y="386930"/>
            <a:ext cx="10066122" cy="1298448"/>
          </a:xfrm>
        </p:spPr>
        <p:txBody>
          <a:bodyPr anchor="b">
            <a:normAutofit/>
          </a:bodyPr>
          <a:lstStyle/>
          <a:p>
            <a:r>
              <a:rPr lang="fr-FR" sz="4100">
                <a:hlinkClick r:id="rId4"/>
              </a:rPr>
              <a:t>Un projet de deux réacteurs nucléaires dans le Bugey, au bord du Rhône ? Débattons-en !</a:t>
            </a:r>
            <a:endParaRPr lang="fr-FR" sz="4100"/>
          </a:p>
        </p:txBody>
      </p:sp>
      <p:sp>
        <p:nvSpPr>
          <p:cNvPr id="16" name="Rectangle 15">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Média en ligne 7" title="Débat public réacteurs nucléaires Bugey : Vidéo de présentation du projet par EDF (01/2025)">
            <a:hlinkClick r:id="" action="ppaction://media"/>
            <a:extLst>
              <a:ext uri="{FF2B5EF4-FFF2-40B4-BE49-F238E27FC236}">
                <a16:creationId xmlns:a16="http://schemas.microsoft.com/office/drawing/2014/main" id="{F53E592E-2D9B-85AC-CA41-714898A7B9FD}"/>
              </a:ext>
            </a:extLst>
          </p:cNvPr>
          <p:cNvPicPr>
            <a:picLocks noGrp="1" noRot="1" noChangeAspect="1"/>
          </p:cNvPicPr>
          <p:nvPr>
            <p:ph idx="1"/>
            <a:videoFile r:link="rId1"/>
          </p:nvPr>
        </p:nvPicPr>
        <p:blipFill>
          <a:blip r:embed="rId5"/>
          <a:stretch>
            <a:fillRect/>
          </a:stretch>
        </p:blipFill>
        <p:spPr>
          <a:xfrm>
            <a:off x="268448" y="2212585"/>
            <a:ext cx="7562401" cy="4273147"/>
          </a:xfrm>
          <a:prstGeom prst="rect">
            <a:avLst/>
          </a:prstGeom>
        </p:spPr>
      </p:pic>
      <p:pic>
        <p:nvPicPr>
          <p:cNvPr id="7" name="Image 6">
            <a:extLst>
              <a:ext uri="{FF2B5EF4-FFF2-40B4-BE49-F238E27FC236}">
                <a16:creationId xmlns:a16="http://schemas.microsoft.com/office/drawing/2014/main" id="{E7F57128-D7F5-D815-7305-AA3341EBA488}"/>
              </a:ext>
            </a:extLst>
          </p:cNvPr>
          <p:cNvPicPr>
            <a:picLocks noChangeAspect="1"/>
          </p:cNvPicPr>
          <p:nvPr/>
        </p:nvPicPr>
        <p:blipFill>
          <a:blip r:embed="rId6"/>
          <a:srcRect r="9450" b="4"/>
          <a:stretch>
            <a:fillRect/>
          </a:stretch>
        </p:blipFill>
        <p:spPr>
          <a:xfrm>
            <a:off x="8412616" y="2559047"/>
            <a:ext cx="2743620" cy="3639451"/>
          </a:xfrm>
          <a:prstGeom prst="rect">
            <a:avLst/>
          </a:prstGeom>
        </p:spPr>
      </p:pic>
      <p:sp>
        <p:nvSpPr>
          <p:cNvPr id="20" name="Rectangle 19">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1499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15">
            <a:extLst>
              <a:ext uri="{FF2B5EF4-FFF2-40B4-BE49-F238E27FC236}">
                <a16:creationId xmlns:a16="http://schemas.microsoft.com/office/drawing/2014/main" id="{36678033-86B6-40E6-BE90-78D8ED4E3A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2" cy="6858000"/>
          </a:xfrm>
          <a:custGeom>
            <a:avLst/>
            <a:gdLst>
              <a:gd name="connsiteX0" fmla="*/ 0 w 6096002"/>
              <a:gd name="connsiteY0" fmla="*/ 0 h 6858000"/>
              <a:gd name="connsiteX1" fmla="*/ 4885967 w 6096002"/>
              <a:gd name="connsiteY1" fmla="*/ 0 h 6858000"/>
              <a:gd name="connsiteX2" fmla="*/ 4946007 w 6096002"/>
              <a:gd name="connsiteY2" fmla="*/ 69271 h 6858000"/>
              <a:gd name="connsiteX3" fmla="*/ 6096002 w 6096002"/>
              <a:gd name="connsiteY3" fmla="*/ 3429000 h 6858000"/>
              <a:gd name="connsiteX4" fmla="*/ 4946007 w 6096002"/>
              <a:gd name="connsiteY4" fmla="*/ 6788730 h 6858000"/>
              <a:gd name="connsiteX5" fmla="*/ 4885967 w 6096002"/>
              <a:gd name="connsiteY5" fmla="*/ 6858000 h 6858000"/>
              <a:gd name="connsiteX6" fmla="*/ 0 w 609600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2" h="6858000">
                <a:moveTo>
                  <a:pt x="0" y="0"/>
                </a:moveTo>
                <a:lnTo>
                  <a:pt x="4885967" y="0"/>
                </a:lnTo>
                <a:lnTo>
                  <a:pt x="4946007" y="69271"/>
                </a:lnTo>
                <a:cubicBezTo>
                  <a:pt x="5656533" y="929100"/>
                  <a:pt x="6096002" y="2116944"/>
                  <a:pt x="6096002" y="3429000"/>
                </a:cubicBezTo>
                <a:cubicBezTo>
                  <a:pt x="6096002" y="4741056"/>
                  <a:pt x="5656533" y="5928900"/>
                  <a:pt x="4946007" y="6788730"/>
                </a:cubicBezTo>
                <a:lnTo>
                  <a:pt x="4885967"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Freeform: Shape 17">
            <a:extLst>
              <a:ext uri="{FF2B5EF4-FFF2-40B4-BE49-F238E27FC236}">
                <a16:creationId xmlns:a16="http://schemas.microsoft.com/office/drawing/2014/main" id="{D2542E1A-076E-4A34-BB67-2BF961754E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5370" cy="6858000"/>
          </a:xfrm>
          <a:custGeom>
            <a:avLst/>
            <a:gdLst>
              <a:gd name="connsiteX0" fmla="*/ 0 w 6085370"/>
              <a:gd name="connsiteY0" fmla="*/ 0 h 6858000"/>
              <a:gd name="connsiteX1" fmla="*/ 4875335 w 6085370"/>
              <a:gd name="connsiteY1" fmla="*/ 0 h 6858000"/>
              <a:gd name="connsiteX2" fmla="*/ 4935375 w 6085370"/>
              <a:gd name="connsiteY2" fmla="*/ 69271 h 6858000"/>
              <a:gd name="connsiteX3" fmla="*/ 6085370 w 6085370"/>
              <a:gd name="connsiteY3" fmla="*/ 3429000 h 6858000"/>
              <a:gd name="connsiteX4" fmla="*/ 4935375 w 6085370"/>
              <a:gd name="connsiteY4" fmla="*/ 6788730 h 6858000"/>
              <a:gd name="connsiteX5" fmla="*/ 4875335 w 6085370"/>
              <a:gd name="connsiteY5" fmla="*/ 6858000 h 6858000"/>
              <a:gd name="connsiteX6" fmla="*/ 0 w 60853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5370" h="6858000">
                <a:moveTo>
                  <a:pt x="0" y="0"/>
                </a:moveTo>
                <a:lnTo>
                  <a:pt x="4875335" y="0"/>
                </a:lnTo>
                <a:lnTo>
                  <a:pt x="4935375" y="69271"/>
                </a:lnTo>
                <a:cubicBezTo>
                  <a:pt x="5645901" y="929100"/>
                  <a:pt x="6085370" y="2116944"/>
                  <a:pt x="6085370" y="3429000"/>
                </a:cubicBezTo>
                <a:cubicBezTo>
                  <a:pt x="6085370" y="4741056"/>
                  <a:pt x="5645901" y="5928900"/>
                  <a:pt x="4935375" y="6788730"/>
                </a:cubicBezTo>
                <a:lnTo>
                  <a:pt x="4875335"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re 1">
            <a:extLst>
              <a:ext uri="{FF2B5EF4-FFF2-40B4-BE49-F238E27FC236}">
                <a16:creationId xmlns:a16="http://schemas.microsoft.com/office/drawing/2014/main" id="{9FACBF1C-63E2-D2F7-DCFC-91C8BE28273C}"/>
              </a:ext>
            </a:extLst>
          </p:cNvPr>
          <p:cNvSpPr>
            <a:spLocks noGrp="1"/>
          </p:cNvSpPr>
          <p:nvPr>
            <p:ph type="title"/>
          </p:nvPr>
        </p:nvSpPr>
        <p:spPr>
          <a:xfrm>
            <a:off x="438913" y="859536"/>
            <a:ext cx="4832802" cy="1243584"/>
          </a:xfrm>
        </p:spPr>
        <p:txBody>
          <a:bodyPr>
            <a:normAutofit/>
          </a:bodyPr>
          <a:lstStyle/>
          <a:p>
            <a:r>
              <a:rPr lang="fr-FR" sz="3400" dirty="0"/>
              <a:t>1</a:t>
            </a:r>
            <a:r>
              <a:rPr lang="fr-FR" sz="3400" baseline="30000" dirty="0"/>
              <a:t>er</a:t>
            </a:r>
            <a:r>
              <a:rPr lang="fr-FR" sz="3400" dirty="0"/>
              <a:t> enseignement : </a:t>
            </a:r>
            <a:br>
              <a:rPr lang="fr-FR" sz="3400" dirty="0"/>
            </a:br>
            <a:r>
              <a:rPr lang="fr-FR" sz="3400" dirty="0"/>
              <a:t>Le portrait de territoire</a:t>
            </a:r>
          </a:p>
        </p:txBody>
      </p:sp>
      <p:sp>
        <p:nvSpPr>
          <p:cNvPr id="26" name="Rectangle 2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185062"/>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Espace réservé du contenu 8">
            <a:extLst>
              <a:ext uri="{FF2B5EF4-FFF2-40B4-BE49-F238E27FC236}">
                <a16:creationId xmlns:a16="http://schemas.microsoft.com/office/drawing/2014/main" id="{B3F330D7-D9C5-305D-A1E3-8D065F7A22CE}"/>
              </a:ext>
            </a:extLst>
          </p:cNvPr>
          <p:cNvPicPr>
            <a:picLocks noGrp="1" noChangeAspect="1"/>
          </p:cNvPicPr>
          <p:nvPr>
            <p:ph idx="1"/>
          </p:nvPr>
        </p:nvPicPr>
        <p:blipFill>
          <a:blip r:embed="rId3"/>
          <a:stretch>
            <a:fillRect/>
          </a:stretch>
        </p:blipFill>
        <p:spPr>
          <a:xfrm>
            <a:off x="7069824" y="3509264"/>
            <a:ext cx="4557902" cy="3220739"/>
          </a:xfrm>
          <a:prstGeom prst="rect">
            <a:avLst/>
          </a:prstGeom>
        </p:spPr>
      </p:pic>
      <p:pic>
        <p:nvPicPr>
          <p:cNvPr id="7" name="Image 6">
            <a:extLst>
              <a:ext uri="{FF2B5EF4-FFF2-40B4-BE49-F238E27FC236}">
                <a16:creationId xmlns:a16="http://schemas.microsoft.com/office/drawing/2014/main" id="{12CF71FE-DFFA-C10C-7D0C-18315C607409}"/>
              </a:ext>
            </a:extLst>
          </p:cNvPr>
          <p:cNvPicPr>
            <a:picLocks noChangeAspect="1"/>
          </p:cNvPicPr>
          <p:nvPr/>
        </p:nvPicPr>
        <p:blipFill>
          <a:blip r:embed="rId4"/>
          <a:stretch>
            <a:fillRect/>
          </a:stretch>
        </p:blipFill>
        <p:spPr>
          <a:xfrm>
            <a:off x="7069823" y="124022"/>
            <a:ext cx="4557902" cy="3224715"/>
          </a:xfrm>
          <a:prstGeom prst="rect">
            <a:avLst/>
          </a:prstGeom>
        </p:spPr>
      </p:pic>
      <p:pic>
        <p:nvPicPr>
          <p:cNvPr id="5" name="Espace réservé du contenu 4">
            <a:extLst>
              <a:ext uri="{FF2B5EF4-FFF2-40B4-BE49-F238E27FC236}">
                <a16:creationId xmlns:a16="http://schemas.microsoft.com/office/drawing/2014/main" id="{0B0D33D1-B243-CAB4-8082-0E4683AA32AD}"/>
              </a:ext>
            </a:extLst>
          </p:cNvPr>
          <p:cNvPicPr>
            <a:picLocks noChangeAspect="1"/>
          </p:cNvPicPr>
          <p:nvPr/>
        </p:nvPicPr>
        <p:blipFill>
          <a:blip r:embed="rId5"/>
          <a:stretch>
            <a:fillRect/>
          </a:stretch>
        </p:blipFill>
        <p:spPr>
          <a:xfrm>
            <a:off x="438912" y="2403402"/>
            <a:ext cx="5052712" cy="3511636"/>
          </a:xfrm>
          <a:prstGeom prst="rect">
            <a:avLst/>
          </a:prstGeom>
        </p:spPr>
      </p:pic>
      <p:pic>
        <p:nvPicPr>
          <p:cNvPr id="13" name="Image 12">
            <a:extLst>
              <a:ext uri="{FF2B5EF4-FFF2-40B4-BE49-F238E27FC236}">
                <a16:creationId xmlns:a16="http://schemas.microsoft.com/office/drawing/2014/main" id="{BFC7711E-73A3-7E28-F162-A492CC513EE7}"/>
              </a:ext>
            </a:extLst>
          </p:cNvPr>
          <p:cNvPicPr>
            <a:picLocks noChangeAspect="1"/>
          </p:cNvPicPr>
          <p:nvPr/>
        </p:nvPicPr>
        <p:blipFill>
          <a:blip r:embed="rId6"/>
          <a:stretch>
            <a:fillRect/>
          </a:stretch>
        </p:blipFill>
        <p:spPr>
          <a:xfrm>
            <a:off x="4576166" y="1080175"/>
            <a:ext cx="2164874" cy="904835"/>
          </a:xfrm>
          <a:prstGeom prst="rect">
            <a:avLst/>
          </a:prstGeom>
        </p:spPr>
      </p:pic>
    </p:spTree>
    <p:extLst>
      <p:ext uri="{BB962C8B-B14F-4D97-AF65-F5344CB8AC3E}">
        <p14:creationId xmlns:p14="http://schemas.microsoft.com/office/powerpoint/2010/main" val="3091700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09332D-498A-4CA5-826D-5E213C9D9694}"/>
              </a:ext>
            </a:extLst>
          </p:cNvPr>
          <p:cNvSpPr>
            <a:spLocks noGrp="1"/>
          </p:cNvSpPr>
          <p:nvPr>
            <p:ph type="title"/>
          </p:nvPr>
        </p:nvSpPr>
        <p:spPr/>
        <p:txBody>
          <a:bodyPr/>
          <a:lstStyle/>
          <a:p>
            <a:r>
              <a:rPr lang="fr-FR" dirty="0"/>
              <a:t>Premier temps d’échange</a:t>
            </a:r>
          </a:p>
        </p:txBody>
      </p:sp>
      <p:sp>
        <p:nvSpPr>
          <p:cNvPr id="3" name="Espace réservé du contenu 2">
            <a:extLst>
              <a:ext uri="{FF2B5EF4-FFF2-40B4-BE49-F238E27FC236}">
                <a16:creationId xmlns:a16="http://schemas.microsoft.com/office/drawing/2014/main" id="{93F2306D-A556-0C66-BA14-B3C1E7863574}"/>
              </a:ext>
            </a:extLst>
          </p:cNvPr>
          <p:cNvSpPr>
            <a:spLocks noGrp="1"/>
          </p:cNvSpPr>
          <p:nvPr>
            <p:ph idx="1"/>
          </p:nvPr>
        </p:nvSpPr>
        <p:spPr/>
        <p:txBody>
          <a:bodyPr/>
          <a:lstStyle/>
          <a:p>
            <a:r>
              <a:rPr lang="fr-FR" dirty="0"/>
              <a:t>Sur la base de ces informations à quoi pourrait ressembler Villemoirieu et notre polarité dans 10 ans ?</a:t>
            </a:r>
          </a:p>
          <a:p>
            <a:endParaRPr lang="fr-FR" dirty="0"/>
          </a:p>
          <a:p>
            <a:r>
              <a:rPr lang="fr-FR" dirty="0"/>
              <a:t>Ce que vous aimeriez pour la commune et le territoire ? </a:t>
            </a:r>
          </a:p>
          <a:p>
            <a:r>
              <a:rPr lang="fr-FR" dirty="0"/>
              <a:t>Ce que vous n’aimeriez pas ?</a:t>
            </a:r>
          </a:p>
        </p:txBody>
      </p:sp>
    </p:spTree>
    <p:extLst>
      <p:ext uri="{BB962C8B-B14F-4D97-AF65-F5344CB8AC3E}">
        <p14:creationId xmlns:p14="http://schemas.microsoft.com/office/powerpoint/2010/main" val="33371832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117AB3D3-3C9C-4DED-809A-78734805B8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BD52DFF2-8723-BFE0-79C0-1B250D3CE386}"/>
              </a:ext>
            </a:extLst>
          </p:cNvPr>
          <p:cNvSpPr>
            <a:spLocks noGrp="1"/>
          </p:cNvSpPr>
          <p:nvPr>
            <p:ph type="title"/>
          </p:nvPr>
        </p:nvSpPr>
        <p:spPr>
          <a:xfrm>
            <a:off x="793662" y="386930"/>
            <a:ext cx="10066122" cy="1298448"/>
          </a:xfrm>
        </p:spPr>
        <p:txBody>
          <a:bodyPr anchor="b">
            <a:normAutofit fontScale="90000"/>
          </a:bodyPr>
          <a:lstStyle/>
          <a:p>
            <a:r>
              <a:rPr lang="fr-FR" sz="4800" dirty="0"/>
              <a:t>Nos actions de sensibilisation : </a:t>
            </a:r>
            <a:br>
              <a:rPr lang="fr-FR" sz="4800" dirty="0"/>
            </a:br>
            <a:r>
              <a:rPr lang="fr-FR" sz="4800" dirty="0"/>
              <a:t>Impact Visuel des tours </a:t>
            </a:r>
            <a:r>
              <a:rPr lang="fr-FR" sz="4800" dirty="0" err="1"/>
              <a:t>aero</a:t>
            </a:r>
            <a:r>
              <a:rPr lang="fr-FR" sz="4800" dirty="0"/>
              <a:t>-réfrigérantes</a:t>
            </a:r>
          </a:p>
        </p:txBody>
      </p:sp>
      <p:sp>
        <p:nvSpPr>
          <p:cNvPr id="40" name="Rectangle 39">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a:extLst>
              <a:ext uri="{FF2B5EF4-FFF2-40B4-BE49-F238E27FC236}">
                <a16:creationId xmlns:a16="http://schemas.microsoft.com/office/drawing/2014/main" id="{064E5EB7-0C76-B227-A88D-F6A8F11DB312}"/>
              </a:ext>
            </a:extLst>
          </p:cNvPr>
          <p:cNvPicPr>
            <a:picLocks noGrp="1" noChangeAspect="1"/>
          </p:cNvPicPr>
          <p:nvPr>
            <p:ph idx="1"/>
          </p:nvPr>
        </p:nvPicPr>
        <p:blipFill>
          <a:blip r:embed="rId3"/>
          <a:stretch>
            <a:fillRect/>
          </a:stretch>
        </p:blipFill>
        <p:spPr>
          <a:xfrm>
            <a:off x="183120" y="2389218"/>
            <a:ext cx="5588230" cy="3413223"/>
          </a:xfrm>
          <a:prstGeom prst="rect">
            <a:avLst/>
          </a:prstGeom>
        </p:spPr>
      </p:pic>
      <p:sp>
        <p:nvSpPr>
          <p:cNvPr id="42" name="Rectangle 41">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 3">
            <a:extLst>
              <a:ext uri="{FF2B5EF4-FFF2-40B4-BE49-F238E27FC236}">
                <a16:creationId xmlns:a16="http://schemas.microsoft.com/office/drawing/2014/main" id="{676D1A5B-4B9E-86AD-7FB1-BF52C13FB097}"/>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rcRect l="3145" b="23867"/>
          <a:stretch>
            <a:fillRect/>
          </a:stretch>
        </p:blipFill>
        <p:spPr>
          <a:xfrm>
            <a:off x="6420652" y="2488743"/>
            <a:ext cx="4686343" cy="3355465"/>
          </a:xfrm>
          <a:prstGeom prst="rect">
            <a:avLst/>
          </a:prstGeom>
        </p:spPr>
      </p:pic>
      <p:sp>
        <p:nvSpPr>
          <p:cNvPr id="6" name="ZoneTexte 5">
            <a:extLst>
              <a:ext uri="{FF2B5EF4-FFF2-40B4-BE49-F238E27FC236}">
                <a16:creationId xmlns:a16="http://schemas.microsoft.com/office/drawing/2014/main" id="{47F50AB8-89B6-414B-BB0D-2C17268BBCFC}"/>
              </a:ext>
            </a:extLst>
          </p:cNvPr>
          <p:cNvSpPr txBox="1"/>
          <p:nvPr/>
        </p:nvSpPr>
        <p:spPr>
          <a:xfrm>
            <a:off x="-159337" y="5802440"/>
            <a:ext cx="6489031" cy="738664"/>
          </a:xfrm>
          <a:prstGeom prst="rect">
            <a:avLst/>
          </a:prstGeom>
          <a:noFill/>
        </p:spPr>
        <p:txBody>
          <a:bodyPr wrap="square" rtlCol="0">
            <a:spAutoFit/>
          </a:bodyPr>
          <a:lstStyle/>
          <a:p>
            <a:pPr algn="ctr"/>
            <a:r>
              <a:rPr lang="fr-FR" dirty="0"/>
              <a:t>Présentation du dossier de sensibilisation aux élus </a:t>
            </a:r>
          </a:p>
          <a:p>
            <a:pPr algn="ctr"/>
            <a:r>
              <a:rPr lang="fr-FR" sz="1200" u="sng" dirty="0" err="1"/>
              <a:t>Villoimirieu</a:t>
            </a:r>
            <a:r>
              <a:rPr lang="fr-FR" sz="1200" u="sng" dirty="0"/>
              <a:t> en Février 2025</a:t>
            </a:r>
          </a:p>
          <a:p>
            <a:pPr algn="ctr"/>
            <a:r>
              <a:rPr lang="fr-FR" sz="1200" dirty="0"/>
              <a:t>Communauté de commune &amp; Crémieu Mars 2025</a:t>
            </a:r>
            <a:endParaRPr lang="fr-FR" dirty="0"/>
          </a:p>
        </p:txBody>
      </p:sp>
      <p:sp>
        <p:nvSpPr>
          <p:cNvPr id="8" name="ZoneTexte 7">
            <a:extLst>
              <a:ext uri="{FF2B5EF4-FFF2-40B4-BE49-F238E27FC236}">
                <a16:creationId xmlns:a16="http://schemas.microsoft.com/office/drawing/2014/main" id="{77CF2901-D3DC-23B6-5DA2-CA34EEC2F3DA}"/>
              </a:ext>
            </a:extLst>
          </p:cNvPr>
          <p:cNvSpPr txBox="1"/>
          <p:nvPr/>
        </p:nvSpPr>
        <p:spPr>
          <a:xfrm>
            <a:off x="6878453" y="5802440"/>
            <a:ext cx="4065950" cy="646331"/>
          </a:xfrm>
          <a:prstGeom prst="rect">
            <a:avLst/>
          </a:prstGeom>
          <a:noFill/>
        </p:spPr>
        <p:txBody>
          <a:bodyPr wrap="square" rtlCol="0">
            <a:spAutoFit/>
          </a:bodyPr>
          <a:lstStyle/>
          <a:p>
            <a:pPr algn="ctr"/>
            <a:r>
              <a:rPr lang="fr-FR" dirty="0"/>
              <a:t>Partage d’information et sensibilisation de la population par le biais des ACPC</a:t>
            </a:r>
          </a:p>
        </p:txBody>
      </p:sp>
      <p:pic>
        <p:nvPicPr>
          <p:cNvPr id="10" name="Image 9">
            <a:extLst>
              <a:ext uri="{FF2B5EF4-FFF2-40B4-BE49-F238E27FC236}">
                <a16:creationId xmlns:a16="http://schemas.microsoft.com/office/drawing/2014/main" id="{284FA749-462F-6F14-F830-7012643F9B0A}"/>
              </a:ext>
            </a:extLst>
          </p:cNvPr>
          <p:cNvPicPr>
            <a:picLocks noChangeAspect="1"/>
          </p:cNvPicPr>
          <p:nvPr/>
        </p:nvPicPr>
        <p:blipFill>
          <a:blip r:embed="rId6"/>
          <a:stretch>
            <a:fillRect/>
          </a:stretch>
        </p:blipFill>
        <p:spPr>
          <a:xfrm>
            <a:off x="6783583" y="2339201"/>
            <a:ext cx="2127845" cy="1509620"/>
          </a:xfrm>
          <a:prstGeom prst="rect">
            <a:avLst/>
          </a:prstGeom>
        </p:spPr>
      </p:pic>
    </p:spTree>
    <p:extLst>
      <p:ext uri="{BB962C8B-B14F-4D97-AF65-F5344CB8AC3E}">
        <p14:creationId xmlns:p14="http://schemas.microsoft.com/office/powerpoint/2010/main" val="3954727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BF61EA3-B236-439E-9C0B-340980D56B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BE1B0C9-A456-1189-5D6C-005A049CD645}"/>
              </a:ext>
            </a:extLst>
          </p:cNvPr>
          <p:cNvSpPr>
            <a:spLocks noGrp="1"/>
          </p:cNvSpPr>
          <p:nvPr>
            <p:ph type="title"/>
          </p:nvPr>
        </p:nvSpPr>
        <p:spPr>
          <a:xfrm>
            <a:off x="808638" y="599530"/>
            <a:ext cx="10645955" cy="1188950"/>
          </a:xfrm>
        </p:spPr>
        <p:txBody>
          <a:bodyPr anchor="b">
            <a:normAutofit fontScale="90000"/>
          </a:bodyPr>
          <a:lstStyle/>
          <a:p>
            <a:br>
              <a:rPr lang="fr-FR" sz="5400" dirty="0"/>
            </a:br>
            <a:r>
              <a:rPr lang="fr-FR" sz="3600" dirty="0"/>
              <a:t>Intervention lors de la réunion thématique – </a:t>
            </a:r>
            <a:br>
              <a:rPr lang="fr-FR" sz="3600" dirty="0"/>
            </a:br>
            <a:r>
              <a:rPr lang="fr-FR" sz="3600" dirty="0"/>
              <a:t>Le territoire est-il prêt à accueillir le projet d’EDF ?</a:t>
            </a:r>
            <a:endParaRPr lang="fr-FR" sz="4800" dirty="0"/>
          </a:p>
        </p:txBody>
      </p:sp>
      <p:grpSp>
        <p:nvGrpSpPr>
          <p:cNvPr id="10" name="Group 9">
            <a:extLst>
              <a:ext uri="{FF2B5EF4-FFF2-40B4-BE49-F238E27FC236}">
                <a16:creationId xmlns:a16="http://schemas.microsoft.com/office/drawing/2014/main" id="{28FAF094-D087-493F-8DF9-A486C2D6BB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998368"/>
            <a:ext cx="11695083" cy="782176"/>
            <a:chOff x="-2" y="1998368"/>
            <a:chExt cx="11695083" cy="782176"/>
          </a:xfrm>
        </p:grpSpPr>
        <p:sp>
          <p:nvSpPr>
            <p:cNvPr id="11" name="Rectangle 10">
              <a:extLst>
                <a:ext uri="{FF2B5EF4-FFF2-40B4-BE49-F238E27FC236}">
                  <a16:creationId xmlns:a16="http://schemas.microsoft.com/office/drawing/2014/main" id="{8D7C88D8-5509-4514-925A-9CE148E5C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275593D-F75E-4426-AE3E-2CDEFD228D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14784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édia en ligne 3" title="Débat public réacteurs nucléaires Bugey : Le territoire est-il prêt ? Retour sur la réunion 25/03/25">
            <a:hlinkClick r:id="" action="ppaction://media"/>
            <a:extLst>
              <a:ext uri="{FF2B5EF4-FFF2-40B4-BE49-F238E27FC236}">
                <a16:creationId xmlns:a16="http://schemas.microsoft.com/office/drawing/2014/main" id="{F46D7C3E-667B-30D2-8E4D-AC2E352ED206}"/>
              </a:ext>
            </a:extLst>
          </p:cNvPr>
          <p:cNvPicPr>
            <a:picLocks noGrp="1" noRot="1" noChangeAspect="1"/>
          </p:cNvPicPr>
          <p:nvPr>
            <p:ph idx="1"/>
            <a:videoFile r:link="rId1"/>
          </p:nvPr>
        </p:nvPicPr>
        <p:blipFill>
          <a:blip r:embed="rId4"/>
          <a:stretch>
            <a:fillRect/>
          </a:stretch>
        </p:blipFill>
        <p:spPr>
          <a:xfrm>
            <a:off x="87825" y="2579754"/>
            <a:ext cx="6236220" cy="3523334"/>
          </a:xfrm>
          <a:prstGeom prst="rect">
            <a:avLst/>
          </a:prstGeom>
        </p:spPr>
      </p:pic>
      <p:sp>
        <p:nvSpPr>
          <p:cNvPr id="6" name="ZoneTexte 5">
            <a:extLst>
              <a:ext uri="{FF2B5EF4-FFF2-40B4-BE49-F238E27FC236}">
                <a16:creationId xmlns:a16="http://schemas.microsoft.com/office/drawing/2014/main" id="{317DA559-51B3-C8EA-1E71-5D94A1334DB7}"/>
              </a:ext>
            </a:extLst>
          </p:cNvPr>
          <p:cNvSpPr txBox="1"/>
          <p:nvPr/>
        </p:nvSpPr>
        <p:spPr>
          <a:xfrm>
            <a:off x="6553200" y="2158068"/>
            <a:ext cx="4865777" cy="4524315"/>
          </a:xfrm>
          <a:prstGeom prst="rect">
            <a:avLst/>
          </a:prstGeom>
          <a:noFill/>
        </p:spPr>
        <p:txBody>
          <a:bodyPr wrap="square">
            <a:spAutoFit/>
          </a:bodyPr>
          <a:lstStyle/>
          <a:p>
            <a:pPr algn="ctr"/>
            <a:r>
              <a:rPr lang="fr-FR" sz="1600" dirty="0"/>
              <a:t>Nos questions :</a:t>
            </a:r>
          </a:p>
          <a:p>
            <a:r>
              <a:rPr lang="fr-FR" sz="1600" dirty="0"/>
              <a:t>1. Acceptabilité du projet EPR2 et impact visuel ? Non aux tours de 205m pour préserver l’attrait touristique et architectural de nos villages.</a:t>
            </a:r>
          </a:p>
          <a:p>
            <a:endParaRPr lang="fr-FR" sz="1600" dirty="0"/>
          </a:p>
          <a:p>
            <a:r>
              <a:rPr lang="fr-FR" sz="1600" dirty="0"/>
              <a:t>2. Fiscalité et équité territoriale :</a:t>
            </a:r>
          </a:p>
          <a:p>
            <a:r>
              <a:rPr lang="fr-FR" sz="1600" dirty="0"/>
              <a:t>Quel partage de la fiscalité entre les communautés de communes séparées par le Rhône ?</a:t>
            </a:r>
          </a:p>
          <a:p>
            <a:endParaRPr lang="fr-FR" sz="1600" dirty="0"/>
          </a:p>
          <a:p>
            <a:r>
              <a:rPr lang="fr-FR" sz="1600" dirty="0"/>
              <a:t>3. Mobilité et aménagement : </a:t>
            </a:r>
          </a:p>
          <a:p>
            <a:r>
              <a:rPr lang="fr-FR" sz="1600" dirty="0"/>
              <a:t>Favoriser le développement des modes doux par la création de passerelles au dessus du Rhône ?</a:t>
            </a:r>
          </a:p>
          <a:p>
            <a:endParaRPr lang="fr-FR" sz="1600" dirty="0"/>
          </a:p>
          <a:p>
            <a:r>
              <a:rPr lang="fr-FR" sz="1600" dirty="0"/>
              <a:t>4. Équipements publics et services :</a:t>
            </a:r>
          </a:p>
          <a:p>
            <a:r>
              <a:rPr lang="fr-FR" sz="1600" dirty="0"/>
              <a:t>Qui financera l’adaptation des infrastructures de nos villages face à</a:t>
            </a:r>
            <a:r>
              <a:rPr lang="fr-FR" sz="1600" dirty="0">
                <a:solidFill>
                  <a:srgbClr val="000000"/>
                </a:solidFill>
                <a:latin typeface="-apple-system"/>
              </a:rPr>
              <a:t> l’arrivée des nouveaux habitants sur le territoire dans un contexte budgétaire complexe?</a:t>
            </a:r>
          </a:p>
          <a:p>
            <a:endParaRPr lang="fr-FR" sz="1600" dirty="0"/>
          </a:p>
        </p:txBody>
      </p:sp>
    </p:spTree>
    <p:extLst>
      <p:ext uri="{BB962C8B-B14F-4D97-AF65-F5344CB8AC3E}">
        <p14:creationId xmlns:p14="http://schemas.microsoft.com/office/powerpoint/2010/main" val="3861654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00077AD-1400-3B5E-04B6-7AFEBBD515CC}"/>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9" name="Rectangle 8">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A3E43408-EF28-CA1D-7B3D-EFC118140918}"/>
              </a:ext>
            </a:extLst>
          </p:cNvPr>
          <p:cNvSpPr>
            <a:spLocks noGrp="1"/>
          </p:cNvSpPr>
          <p:nvPr>
            <p:ph type="title"/>
          </p:nvPr>
        </p:nvSpPr>
        <p:spPr>
          <a:xfrm>
            <a:off x="789649" y="776087"/>
            <a:ext cx="10608345" cy="1554480"/>
          </a:xfrm>
        </p:spPr>
        <p:txBody>
          <a:bodyPr vert="horz" lIns="91440" tIns="45720" rIns="91440" bIns="45720" rtlCol="0" anchor="ctr">
            <a:normAutofit fontScale="90000"/>
          </a:bodyPr>
          <a:lstStyle/>
          <a:p>
            <a:r>
              <a:rPr lang="en-US" sz="3400" kern="1200" dirty="0">
                <a:solidFill>
                  <a:schemeClr val="tx1"/>
                </a:solidFill>
                <a:latin typeface="+mj-lt"/>
                <a:ea typeface="+mj-ea"/>
                <a:cs typeface="+mj-cs"/>
              </a:rPr>
              <a:t>Les </a:t>
            </a:r>
            <a:r>
              <a:rPr lang="en-US" sz="3400" kern="1200" dirty="0" err="1">
                <a:solidFill>
                  <a:schemeClr val="tx1"/>
                </a:solidFill>
                <a:latin typeface="+mj-lt"/>
                <a:ea typeface="+mj-ea"/>
                <a:cs typeface="+mj-cs"/>
              </a:rPr>
              <a:t>apprentissages</a:t>
            </a:r>
            <a:r>
              <a:rPr lang="en-US" sz="3400" kern="1200" dirty="0">
                <a:solidFill>
                  <a:schemeClr val="tx1"/>
                </a:solidFill>
                <a:latin typeface="+mj-lt"/>
                <a:ea typeface="+mj-ea"/>
                <a:cs typeface="+mj-cs"/>
              </a:rPr>
              <a:t> du </a:t>
            </a:r>
            <a:r>
              <a:rPr lang="en-US" sz="3400" kern="1200" dirty="0" err="1">
                <a:solidFill>
                  <a:schemeClr val="tx1"/>
                </a:solidFill>
                <a:latin typeface="+mj-lt"/>
                <a:ea typeface="+mj-ea"/>
                <a:cs typeface="+mj-cs"/>
              </a:rPr>
              <a:t>débats</a:t>
            </a:r>
            <a:r>
              <a:rPr lang="en-US" sz="3400" kern="1200" dirty="0">
                <a:solidFill>
                  <a:schemeClr val="tx1"/>
                </a:solidFill>
                <a:latin typeface="+mj-lt"/>
                <a:ea typeface="+mj-ea"/>
                <a:cs typeface="+mj-cs"/>
              </a:rPr>
              <a:t> :</a:t>
            </a:r>
            <a:br>
              <a:rPr lang="en-US" sz="3400" kern="1200" dirty="0">
                <a:solidFill>
                  <a:schemeClr val="tx1"/>
                </a:solidFill>
                <a:latin typeface="+mj-lt"/>
                <a:ea typeface="+mj-ea"/>
                <a:cs typeface="+mj-cs"/>
              </a:rPr>
            </a:br>
            <a:r>
              <a:rPr lang="en-US" sz="3400" kern="1200" dirty="0">
                <a:solidFill>
                  <a:schemeClr val="tx1"/>
                </a:solidFill>
                <a:latin typeface="+mj-lt"/>
                <a:ea typeface="+mj-ea"/>
                <a:cs typeface="+mj-cs"/>
              </a:rPr>
              <a:t>Présence </a:t>
            </a:r>
            <a:r>
              <a:rPr lang="en-US" sz="3400" kern="1200" dirty="0" err="1">
                <a:solidFill>
                  <a:schemeClr val="tx1"/>
                </a:solidFill>
                <a:latin typeface="+mj-lt"/>
                <a:ea typeface="+mj-ea"/>
                <a:cs typeface="+mj-cs"/>
              </a:rPr>
              <a:t>lors</a:t>
            </a:r>
            <a:r>
              <a:rPr lang="en-US" sz="3400" kern="1200" dirty="0">
                <a:solidFill>
                  <a:schemeClr val="tx1"/>
                </a:solidFill>
                <a:latin typeface="+mj-lt"/>
                <a:ea typeface="+mj-ea"/>
                <a:cs typeface="+mj-cs"/>
              </a:rPr>
              <a:t> de la </a:t>
            </a:r>
            <a:r>
              <a:rPr lang="en-US" sz="3400" kern="1200" dirty="0" err="1">
                <a:solidFill>
                  <a:schemeClr val="tx1"/>
                </a:solidFill>
                <a:latin typeface="+mj-lt"/>
                <a:ea typeface="+mj-ea"/>
                <a:cs typeface="+mj-cs"/>
              </a:rPr>
              <a:t>réunion</a:t>
            </a:r>
            <a:r>
              <a:rPr lang="en-US" sz="3400" kern="1200" dirty="0">
                <a:solidFill>
                  <a:schemeClr val="tx1"/>
                </a:solidFill>
                <a:latin typeface="+mj-lt"/>
                <a:ea typeface="+mj-ea"/>
                <a:cs typeface="+mj-cs"/>
              </a:rPr>
              <a:t> </a:t>
            </a:r>
            <a:r>
              <a:rPr lang="en-US" sz="3400" kern="1200" dirty="0" err="1">
                <a:solidFill>
                  <a:schemeClr val="tx1"/>
                </a:solidFill>
                <a:latin typeface="+mj-lt"/>
                <a:ea typeface="+mj-ea"/>
                <a:cs typeface="+mj-cs"/>
              </a:rPr>
              <a:t>thématique</a:t>
            </a:r>
            <a:r>
              <a:rPr lang="en-US" sz="3400" kern="1200" dirty="0">
                <a:solidFill>
                  <a:schemeClr val="tx1"/>
                </a:solidFill>
                <a:latin typeface="+mj-lt"/>
                <a:ea typeface="+mj-ea"/>
                <a:cs typeface="+mj-cs"/>
              </a:rPr>
              <a:t> – </a:t>
            </a:r>
            <a:br>
              <a:rPr lang="en-US" sz="3400" kern="1200" dirty="0">
                <a:solidFill>
                  <a:schemeClr val="tx1"/>
                </a:solidFill>
                <a:latin typeface="+mj-lt"/>
                <a:ea typeface="+mj-ea"/>
                <a:cs typeface="+mj-cs"/>
              </a:rPr>
            </a:br>
            <a:r>
              <a:rPr lang="fr-FR" sz="3400" kern="1200" dirty="0">
                <a:solidFill>
                  <a:schemeClr val="tx1"/>
                </a:solidFill>
                <a:latin typeface="+mj-lt"/>
                <a:ea typeface="+mj-ea"/>
                <a:cs typeface="+mj-cs"/>
              </a:rPr>
              <a:t>Quelle prise en compte du Rhône, de l’eau et de l’environnement ?</a:t>
            </a:r>
            <a:endParaRPr lang="en-US" sz="3400" kern="1200" dirty="0">
              <a:solidFill>
                <a:schemeClr val="tx1"/>
              </a:solidFill>
              <a:latin typeface="+mj-lt"/>
              <a:ea typeface="+mj-ea"/>
              <a:cs typeface="+mj-cs"/>
            </a:endParaRPr>
          </a:p>
        </p:txBody>
      </p:sp>
      <p:pic>
        <p:nvPicPr>
          <p:cNvPr id="7" name="Média en ligne 6" title="Débat public réacteurs nucléaires Bugey : Eau - motion design d'EDF (avril 2025)">
            <a:hlinkClick r:id="" action="ppaction://media"/>
            <a:extLst>
              <a:ext uri="{FF2B5EF4-FFF2-40B4-BE49-F238E27FC236}">
                <a16:creationId xmlns:a16="http://schemas.microsoft.com/office/drawing/2014/main" id="{057E769A-B001-94C8-8125-0B7E23A64039}"/>
              </a:ext>
            </a:extLst>
          </p:cNvPr>
          <p:cNvPicPr>
            <a:picLocks noGrp="1" noRot="1" noChangeAspect="1"/>
          </p:cNvPicPr>
          <p:nvPr>
            <p:ph idx="1"/>
            <a:videoFile r:link="rId1"/>
          </p:nvPr>
        </p:nvPicPr>
        <p:blipFill>
          <a:blip r:embed="rId4"/>
          <a:stretch>
            <a:fillRect/>
          </a:stretch>
        </p:blipFill>
        <p:spPr>
          <a:xfrm>
            <a:off x="195859" y="2780474"/>
            <a:ext cx="6074781" cy="3432434"/>
          </a:xfrm>
          <a:prstGeom prst="rect">
            <a:avLst/>
          </a:prstGeom>
        </p:spPr>
      </p:pic>
      <p:cxnSp>
        <p:nvCxnSpPr>
          <p:cNvPr id="20" name="Straight Connector 1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9" name="ZoneTexte 18">
            <a:extLst>
              <a:ext uri="{FF2B5EF4-FFF2-40B4-BE49-F238E27FC236}">
                <a16:creationId xmlns:a16="http://schemas.microsoft.com/office/drawing/2014/main" id="{86374DC1-B526-6F3E-F64B-71EABB03544C}"/>
              </a:ext>
            </a:extLst>
          </p:cNvPr>
          <p:cNvSpPr txBox="1"/>
          <p:nvPr/>
        </p:nvSpPr>
        <p:spPr>
          <a:xfrm>
            <a:off x="6093821" y="2530620"/>
            <a:ext cx="5453745" cy="3970318"/>
          </a:xfrm>
          <a:prstGeom prst="rect">
            <a:avLst/>
          </a:prstGeom>
          <a:noFill/>
        </p:spPr>
        <p:txBody>
          <a:bodyPr wrap="square">
            <a:spAutoFit/>
          </a:bodyPr>
          <a:lstStyle/>
          <a:p>
            <a:pPr lvl="1" algn="just"/>
            <a:r>
              <a:rPr lang="fr-FR" sz="1200" b="0" i="0" dirty="0">
                <a:solidFill>
                  <a:srgbClr val="000000"/>
                </a:solidFill>
                <a:effectLst/>
                <a:latin typeface="-apple-system"/>
              </a:rPr>
              <a:t>1. Les questions de gouvernance et de gestion transfrontalière du Rhône, avec les accords internationaux en cours :</a:t>
            </a:r>
          </a:p>
          <a:p>
            <a:pPr marL="1143000" lvl="2" indent="-228600" algn="just">
              <a:buFont typeface="Arial" panose="020B0604020202020204" pitchFamily="34" charset="0"/>
              <a:buChar char="•"/>
            </a:pPr>
            <a:r>
              <a:rPr lang="fr-FR" sz="1200" b="0" i="0" dirty="0">
                <a:solidFill>
                  <a:srgbClr val="000000"/>
                </a:solidFill>
                <a:effectLst/>
                <a:latin typeface="-apple-system"/>
              </a:rPr>
              <a:t>Le rôle du lac Leman, à la capacité limitée, « réservoir tampon » de la fonte des neiges et glaciers, mais aussi lac régulateur du débit du fleuve en saison d’été.</a:t>
            </a:r>
          </a:p>
          <a:p>
            <a:pPr marL="1143000" lvl="2" indent="-228600" algn="just">
              <a:buFont typeface="Arial" panose="020B0604020202020204" pitchFamily="34" charset="0"/>
              <a:buChar char="•"/>
            </a:pPr>
            <a:endParaRPr lang="fr-FR" sz="1200" b="0" i="0" dirty="0">
              <a:solidFill>
                <a:srgbClr val="000000"/>
              </a:solidFill>
              <a:effectLst/>
              <a:latin typeface="-apple-system"/>
            </a:endParaRPr>
          </a:p>
          <a:p>
            <a:pPr lvl="1" algn="just"/>
            <a:r>
              <a:rPr lang="fr-FR" sz="1200" b="0" i="0" dirty="0">
                <a:solidFill>
                  <a:srgbClr val="000000"/>
                </a:solidFill>
                <a:effectLst/>
                <a:latin typeface="-apple-system"/>
              </a:rPr>
              <a:t>2. Les questions d’étiage et de gestion des débits, avec les problématiques saisonnière, la transition climatique.</a:t>
            </a:r>
          </a:p>
          <a:p>
            <a:pPr marL="1143000" lvl="2" indent="-228600" algn="just">
              <a:buFont typeface="Arial" panose="020B0604020202020204" pitchFamily="34" charset="0"/>
              <a:buChar char="•"/>
            </a:pPr>
            <a:r>
              <a:rPr lang="fr-FR" sz="1200" b="0" i="0" dirty="0">
                <a:solidFill>
                  <a:srgbClr val="000000"/>
                </a:solidFill>
                <a:effectLst/>
                <a:latin typeface="-apple-system"/>
              </a:rPr>
              <a:t>Des projections et études à long terme difficiles à faire en fonction d’un grand nombre d’inconnus (fonte des glaciers, réchauffement de température) …</a:t>
            </a:r>
          </a:p>
          <a:p>
            <a:pPr marL="1143000" lvl="2" indent="-228600" algn="just">
              <a:buFont typeface="Arial" panose="020B0604020202020204" pitchFamily="34" charset="0"/>
              <a:buChar char="•"/>
            </a:pPr>
            <a:r>
              <a:rPr lang="fr-FR" sz="1200" b="0" i="0" dirty="0">
                <a:solidFill>
                  <a:srgbClr val="000000"/>
                </a:solidFill>
                <a:effectLst/>
                <a:latin typeface="-apple-system"/>
              </a:rPr>
              <a:t>La nécessité de ne pas prendre en compte des moyennes, mais plutôt des évènements de sècheresse extrême.</a:t>
            </a:r>
          </a:p>
          <a:p>
            <a:pPr marL="1143000" lvl="2" indent="-228600" algn="just">
              <a:buFont typeface="Arial" panose="020B0604020202020204" pitchFamily="34" charset="0"/>
              <a:buChar char="•"/>
            </a:pPr>
            <a:endParaRPr lang="fr-FR" sz="1200" b="0" i="0" dirty="0">
              <a:solidFill>
                <a:srgbClr val="000000"/>
              </a:solidFill>
              <a:effectLst/>
              <a:latin typeface="-apple-system"/>
            </a:endParaRPr>
          </a:p>
          <a:p>
            <a:pPr lvl="1" algn="just"/>
            <a:r>
              <a:rPr lang="fr-FR" sz="1200" b="0" i="0" dirty="0">
                <a:solidFill>
                  <a:srgbClr val="000000"/>
                </a:solidFill>
                <a:effectLst/>
                <a:latin typeface="-apple-system"/>
              </a:rPr>
              <a:t>3. La question des prélèvements et rejets en eau de la centrale que ce soit en quantité, nature et température, mais aussi les possibles destructions et mutations de la faune et de la flore.</a:t>
            </a:r>
          </a:p>
          <a:p>
            <a:pPr lvl="1" algn="just"/>
            <a:endParaRPr lang="fr-FR" sz="1200" b="0" i="0" dirty="0">
              <a:solidFill>
                <a:srgbClr val="000000"/>
              </a:solidFill>
              <a:effectLst/>
              <a:latin typeface="-apple-system"/>
            </a:endParaRPr>
          </a:p>
          <a:p>
            <a:pPr lvl="1" algn="just"/>
            <a:r>
              <a:rPr lang="fr-FR" sz="1200" b="0" i="0" dirty="0">
                <a:solidFill>
                  <a:srgbClr val="000000"/>
                </a:solidFill>
                <a:effectLst/>
                <a:latin typeface="-apple-system"/>
              </a:rPr>
              <a:t>4. Les problématiques d’eau potables avec le champ captant de </a:t>
            </a:r>
            <a:r>
              <a:rPr lang="fr-FR" sz="1200" b="0" i="0" dirty="0" err="1">
                <a:solidFill>
                  <a:srgbClr val="000000"/>
                </a:solidFill>
                <a:effectLst/>
                <a:latin typeface="-apple-system"/>
              </a:rPr>
              <a:t>Crépieux</a:t>
            </a:r>
            <a:r>
              <a:rPr lang="fr-FR" sz="1200" b="0" i="0" dirty="0">
                <a:solidFill>
                  <a:srgbClr val="000000"/>
                </a:solidFill>
                <a:effectLst/>
                <a:latin typeface="-apple-system"/>
              </a:rPr>
              <a:t> </a:t>
            </a:r>
            <a:r>
              <a:rPr lang="fr-FR" sz="1200" b="0" i="0" dirty="0" err="1">
                <a:solidFill>
                  <a:srgbClr val="000000"/>
                </a:solidFill>
                <a:effectLst/>
                <a:latin typeface="-apple-system"/>
              </a:rPr>
              <a:t>Charmy</a:t>
            </a:r>
            <a:r>
              <a:rPr lang="fr-FR" sz="1200" b="0" i="0" dirty="0">
                <a:solidFill>
                  <a:srgbClr val="000000"/>
                </a:solidFill>
                <a:effectLst/>
                <a:latin typeface="-apple-system"/>
              </a:rPr>
              <a:t> et plus particulièrement la question de l’approvisionnement de la Métropole de Lyon.</a:t>
            </a:r>
          </a:p>
        </p:txBody>
      </p:sp>
    </p:spTree>
    <p:extLst>
      <p:ext uri="{BB962C8B-B14F-4D97-AF65-F5344CB8AC3E}">
        <p14:creationId xmlns:p14="http://schemas.microsoft.com/office/powerpoint/2010/main" val="3699888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B00B40-A946-F4A0-BB81-C1173ECE0FF8}"/>
              </a:ext>
            </a:extLst>
          </p:cNvPr>
          <p:cNvSpPr>
            <a:spLocks noGrp="1"/>
          </p:cNvSpPr>
          <p:nvPr>
            <p:ph type="title"/>
          </p:nvPr>
        </p:nvSpPr>
        <p:spPr/>
        <p:txBody>
          <a:bodyPr/>
          <a:lstStyle/>
          <a:p>
            <a:pPr algn="ctr"/>
            <a:r>
              <a:rPr lang="fr-FR" dirty="0"/>
              <a:t>Synthèse du débat en 3 min par la CNDP </a:t>
            </a:r>
          </a:p>
        </p:txBody>
      </p:sp>
      <p:pic>
        <p:nvPicPr>
          <p:cNvPr id="4" name="Média en ligne 3" title="Débat public réacteurs nucléaires Bugey : Les enseignements du débat en 3 min (16/07/25)">
            <a:hlinkClick r:id="" action="ppaction://media"/>
            <a:extLst>
              <a:ext uri="{FF2B5EF4-FFF2-40B4-BE49-F238E27FC236}">
                <a16:creationId xmlns:a16="http://schemas.microsoft.com/office/drawing/2014/main" id="{E979FB93-1169-B970-1D6A-27AAB8BB3207}"/>
              </a:ext>
            </a:extLst>
          </p:cNvPr>
          <p:cNvPicPr>
            <a:picLocks noGrp="1" noRot="1" noChangeAspect="1"/>
          </p:cNvPicPr>
          <p:nvPr>
            <p:ph idx="1"/>
            <a:videoFile r:link="rId1"/>
          </p:nvPr>
        </p:nvPicPr>
        <p:blipFill>
          <a:blip r:embed="rId3"/>
          <a:stretch>
            <a:fillRect/>
          </a:stretch>
        </p:blipFill>
        <p:spPr>
          <a:xfrm>
            <a:off x="1505243" y="1406892"/>
            <a:ext cx="9263575" cy="5234274"/>
          </a:xfrm>
          <a:prstGeom prst="rect">
            <a:avLst/>
          </a:prstGeom>
        </p:spPr>
      </p:pic>
    </p:spTree>
    <p:extLst>
      <p:ext uri="{BB962C8B-B14F-4D97-AF65-F5344CB8AC3E}">
        <p14:creationId xmlns:p14="http://schemas.microsoft.com/office/powerpoint/2010/main" val="2629653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1BEC1A-A072-0A71-3C25-F394A28C8492}"/>
              </a:ext>
            </a:extLst>
          </p:cNvPr>
          <p:cNvSpPr>
            <a:spLocks noGrp="1"/>
          </p:cNvSpPr>
          <p:nvPr>
            <p:ph type="title"/>
          </p:nvPr>
        </p:nvSpPr>
        <p:spPr>
          <a:xfrm>
            <a:off x="310660" y="362554"/>
            <a:ext cx="11249967" cy="1325563"/>
          </a:xfrm>
        </p:spPr>
        <p:txBody>
          <a:bodyPr/>
          <a:lstStyle/>
          <a:p>
            <a:r>
              <a:rPr lang="fr-FR" sz="3600" dirty="0"/>
              <a:t>Exemple cahier d’acteur : </a:t>
            </a:r>
            <a:r>
              <a:rPr lang="fr-FR" sz="3200" dirty="0"/>
              <a:t>Commune Saint Romain de </a:t>
            </a:r>
            <a:r>
              <a:rPr lang="fr-FR" sz="3200" dirty="0" err="1"/>
              <a:t>Jalionas</a:t>
            </a:r>
            <a:endParaRPr lang="fr-FR" dirty="0"/>
          </a:p>
        </p:txBody>
      </p:sp>
      <p:pic>
        <p:nvPicPr>
          <p:cNvPr id="5" name="Espace réservé du contenu 4">
            <a:extLst>
              <a:ext uri="{FF2B5EF4-FFF2-40B4-BE49-F238E27FC236}">
                <a16:creationId xmlns:a16="http://schemas.microsoft.com/office/drawing/2014/main" id="{0CC7FEBD-D0B0-4540-74EB-A1FE8CDB4E29}"/>
              </a:ext>
            </a:extLst>
          </p:cNvPr>
          <p:cNvPicPr>
            <a:picLocks noGrp="1" noChangeAspect="1"/>
          </p:cNvPicPr>
          <p:nvPr>
            <p:ph idx="1"/>
          </p:nvPr>
        </p:nvPicPr>
        <p:blipFill>
          <a:blip r:embed="rId2"/>
          <a:stretch>
            <a:fillRect/>
          </a:stretch>
        </p:blipFill>
        <p:spPr>
          <a:xfrm>
            <a:off x="0" y="1804522"/>
            <a:ext cx="4103421" cy="5053475"/>
          </a:xfrm>
          <a:prstGeom prst="rect">
            <a:avLst/>
          </a:prstGeom>
        </p:spPr>
      </p:pic>
      <p:pic>
        <p:nvPicPr>
          <p:cNvPr id="7" name="Image 6">
            <a:extLst>
              <a:ext uri="{FF2B5EF4-FFF2-40B4-BE49-F238E27FC236}">
                <a16:creationId xmlns:a16="http://schemas.microsoft.com/office/drawing/2014/main" id="{7F5EB953-E8FC-CA55-083E-6FFC02524BEB}"/>
              </a:ext>
            </a:extLst>
          </p:cNvPr>
          <p:cNvPicPr>
            <a:picLocks noChangeAspect="1"/>
          </p:cNvPicPr>
          <p:nvPr/>
        </p:nvPicPr>
        <p:blipFill>
          <a:blip r:embed="rId3"/>
          <a:stretch>
            <a:fillRect/>
          </a:stretch>
        </p:blipFill>
        <p:spPr>
          <a:xfrm>
            <a:off x="3802222" y="1389936"/>
            <a:ext cx="3966272" cy="5468064"/>
          </a:xfrm>
          <a:prstGeom prst="rect">
            <a:avLst/>
          </a:prstGeom>
        </p:spPr>
      </p:pic>
      <p:pic>
        <p:nvPicPr>
          <p:cNvPr id="9" name="Image 8">
            <a:extLst>
              <a:ext uri="{FF2B5EF4-FFF2-40B4-BE49-F238E27FC236}">
                <a16:creationId xmlns:a16="http://schemas.microsoft.com/office/drawing/2014/main" id="{F1AAC4E6-F67F-CEF5-158A-4E499541AA42}"/>
              </a:ext>
            </a:extLst>
          </p:cNvPr>
          <p:cNvPicPr>
            <a:picLocks noChangeAspect="1"/>
          </p:cNvPicPr>
          <p:nvPr/>
        </p:nvPicPr>
        <p:blipFill>
          <a:blip r:embed="rId4"/>
          <a:srcRect l="35470" b="3503"/>
          <a:stretch>
            <a:fillRect/>
          </a:stretch>
        </p:blipFill>
        <p:spPr>
          <a:xfrm>
            <a:off x="7465814" y="2172485"/>
            <a:ext cx="2233860" cy="4569110"/>
          </a:xfrm>
          <a:prstGeom prst="rect">
            <a:avLst/>
          </a:prstGeom>
        </p:spPr>
      </p:pic>
      <p:pic>
        <p:nvPicPr>
          <p:cNvPr id="11" name="Image 10">
            <a:extLst>
              <a:ext uri="{FF2B5EF4-FFF2-40B4-BE49-F238E27FC236}">
                <a16:creationId xmlns:a16="http://schemas.microsoft.com/office/drawing/2014/main" id="{232FBED3-CEE0-3620-0B55-E7DACCE5009A}"/>
              </a:ext>
            </a:extLst>
          </p:cNvPr>
          <p:cNvPicPr>
            <a:picLocks noChangeAspect="1"/>
          </p:cNvPicPr>
          <p:nvPr/>
        </p:nvPicPr>
        <p:blipFill>
          <a:blip r:embed="rId5"/>
          <a:stretch>
            <a:fillRect/>
          </a:stretch>
        </p:blipFill>
        <p:spPr>
          <a:xfrm>
            <a:off x="9699674" y="2172485"/>
            <a:ext cx="2346325" cy="3429000"/>
          </a:xfrm>
          <a:prstGeom prst="rect">
            <a:avLst/>
          </a:prstGeom>
        </p:spPr>
      </p:pic>
      <mc:AlternateContent xmlns:mc="http://schemas.openxmlformats.org/markup-compatibility/2006" xmlns:p14="http://schemas.microsoft.com/office/powerpoint/2010/main">
        <mc:Choice Requires="p14">
          <p:contentPart p14:bwMode="auto" r:id="rId6">
            <p14:nvContentPartPr>
              <p14:cNvPr id="12" name="Encre 11">
                <a:extLst>
                  <a:ext uri="{FF2B5EF4-FFF2-40B4-BE49-F238E27FC236}">
                    <a16:creationId xmlns:a16="http://schemas.microsoft.com/office/drawing/2014/main" id="{30872DA8-727F-557F-022A-B95E5776F12B}"/>
                  </a:ext>
                </a:extLst>
              </p14:cNvPr>
              <p14:cNvContentPartPr/>
              <p14:nvPr/>
            </p14:nvContentPartPr>
            <p14:xfrm>
              <a:off x="9818047" y="4324266"/>
              <a:ext cx="2064960" cy="48600"/>
            </p14:xfrm>
          </p:contentPart>
        </mc:Choice>
        <mc:Fallback xmlns="">
          <p:pic>
            <p:nvPicPr>
              <p:cNvPr id="12" name="Encre 11">
                <a:extLst>
                  <a:ext uri="{FF2B5EF4-FFF2-40B4-BE49-F238E27FC236}">
                    <a16:creationId xmlns:a16="http://schemas.microsoft.com/office/drawing/2014/main" id="{30872DA8-727F-557F-022A-B95E5776F12B}"/>
                  </a:ext>
                </a:extLst>
              </p:cNvPr>
              <p:cNvPicPr/>
              <p:nvPr/>
            </p:nvPicPr>
            <p:blipFill>
              <a:blip r:embed="rId7"/>
              <a:stretch>
                <a:fillRect/>
              </a:stretch>
            </p:blipFill>
            <p:spPr>
              <a:xfrm>
                <a:off x="9728407" y="4144626"/>
                <a:ext cx="2244600" cy="408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3" name="Encre 12">
                <a:extLst>
                  <a:ext uri="{FF2B5EF4-FFF2-40B4-BE49-F238E27FC236}">
                    <a16:creationId xmlns:a16="http://schemas.microsoft.com/office/drawing/2014/main" id="{3321344E-F74D-E843-F400-F3B718E2887C}"/>
                  </a:ext>
                </a:extLst>
              </p14:cNvPr>
              <p14:cNvContentPartPr/>
              <p14:nvPr/>
            </p14:nvContentPartPr>
            <p14:xfrm>
              <a:off x="9818047" y="4432266"/>
              <a:ext cx="1053720" cy="106560"/>
            </p14:xfrm>
          </p:contentPart>
        </mc:Choice>
        <mc:Fallback xmlns="">
          <p:pic>
            <p:nvPicPr>
              <p:cNvPr id="13" name="Encre 12">
                <a:extLst>
                  <a:ext uri="{FF2B5EF4-FFF2-40B4-BE49-F238E27FC236}">
                    <a16:creationId xmlns:a16="http://schemas.microsoft.com/office/drawing/2014/main" id="{3321344E-F74D-E843-F400-F3B718E2887C}"/>
                  </a:ext>
                </a:extLst>
              </p:cNvPr>
              <p:cNvPicPr/>
              <p:nvPr/>
            </p:nvPicPr>
            <p:blipFill>
              <a:blip r:embed="rId9"/>
              <a:stretch>
                <a:fillRect/>
              </a:stretch>
            </p:blipFill>
            <p:spPr>
              <a:xfrm>
                <a:off x="9728407" y="4252266"/>
                <a:ext cx="1233360" cy="466200"/>
              </a:xfrm>
              <a:prstGeom prst="rect">
                <a:avLst/>
              </a:prstGeom>
            </p:spPr>
          </p:pic>
        </mc:Fallback>
      </mc:AlternateContent>
    </p:spTree>
    <p:extLst>
      <p:ext uri="{BB962C8B-B14F-4D97-AF65-F5344CB8AC3E}">
        <p14:creationId xmlns:p14="http://schemas.microsoft.com/office/powerpoint/2010/main" val="1611183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B63BC36-227A-5A8A-6D2D-8B390E107AE8}"/>
              </a:ext>
            </a:extLst>
          </p:cNvPr>
          <p:cNvSpPr>
            <a:spLocks noGrp="1"/>
          </p:cNvSpPr>
          <p:nvPr>
            <p:ph type="title"/>
          </p:nvPr>
        </p:nvSpPr>
        <p:spPr>
          <a:xfrm>
            <a:off x="838200" y="156491"/>
            <a:ext cx="10515600" cy="1325563"/>
          </a:xfrm>
        </p:spPr>
        <p:txBody>
          <a:bodyPr>
            <a:normAutofit/>
          </a:bodyPr>
          <a:lstStyle/>
          <a:p>
            <a:r>
              <a:rPr lang="fr-FR" sz="3600" dirty="0"/>
              <a:t>Décision des maitres d’ouvrages à la suite du débat</a:t>
            </a:r>
          </a:p>
        </p:txBody>
      </p:sp>
      <p:graphicFrame>
        <p:nvGraphicFramePr>
          <p:cNvPr id="6" name="Espace réservé du contenu 2">
            <a:extLst>
              <a:ext uri="{FF2B5EF4-FFF2-40B4-BE49-F238E27FC236}">
                <a16:creationId xmlns:a16="http://schemas.microsoft.com/office/drawing/2014/main" id="{48E05B40-E86D-B06A-0505-97B708DA2B30}"/>
              </a:ext>
            </a:extLst>
          </p:cNvPr>
          <p:cNvGraphicFramePr>
            <a:graphicFrameLocks noGrp="1"/>
          </p:cNvGraphicFramePr>
          <p:nvPr>
            <p:ph idx="1"/>
            <p:extLst>
              <p:ext uri="{D42A27DB-BD31-4B8C-83A1-F6EECF244321}">
                <p14:modId xmlns:p14="http://schemas.microsoft.com/office/powerpoint/2010/main" val="2325347301"/>
              </p:ext>
            </p:extLst>
          </p:nvPr>
        </p:nvGraphicFramePr>
        <p:xfrm>
          <a:off x="287411" y="1264204"/>
          <a:ext cx="11513871" cy="52838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28953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0FD3BD-3C49-4756-17DE-F7DE4111F7E6}"/>
              </a:ext>
            </a:extLst>
          </p:cNvPr>
          <p:cNvSpPr>
            <a:spLocks noGrp="1"/>
          </p:cNvSpPr>
          <p:nvPr>
            <p:ph type="title"/>
          </p:nvPr>
        </p:nvSpPr>
        <p:spPr/>
        <p:txBody>
          <a:bodyPr/>
          <a:lstStyle/>
          <a:p>
            <a:r>
              <a:rPr lang="fr-FR" dirty="0"/>
              <a:t>Qui sommes nous ?</a:t>
            </a:r>
          </a:p>
        </p:txBody>
      </p:sp>
      <p:sp>
        <p:nvSpPr>
          <p:cNvPr id="3" name="Espace réservé du contenu 2">
            <a:extLst>
              <a:ext uri="{FF2B5EF4-FFF2-40B4-BE49-F238E27FC236}">
                <a16:creationId xmlns:a16="http://schemas.microsoft.com/office/drawing/2014/main" id="{BA081FB6-ACD5-AE5D-C2F7-E3DD343EC62E}"/>
              </a:ext>
            </a:extLst>
          </p:cNvPr>
          <p:cNvSpPr>
            <a:spLocks noGrp="1"/>
          </p:cNvSpPr>
          <p:nvPr>
            <p:ph idx="1"/>
          </p:nvPr>
        </p:nvSpPr>
        <p:spPr/>
        <p:txBody>
          <a:bodyPr/>
          <a:lstStyle/>
          <a:p>
            <a:pPr marL="0" indent="0">
              <a:buNone/>
            </a:pPr>
            <a:r>
              <a:rPr lang="fr-FR" dirty="0"/>
              <a:t>Association loi 1901, VILLEMOIRIEU DEMAIN créée en mars 2025</a:t>
            </a:r>
          </a:p>
          <a:p>
            <a:pPr marL="0" indent="0">
              <a:buNone/>
            </a:pPr>
            <a:r>
              <a:rPr lang="fr-FR" dirty="0"/>
              <a:t>Site internet : </a:t>
            </a:r>
            <a:r>
              <a:rPr lang="fr-FR" dirty="0">
                <a:hlinkClick r:id="rId2"/>
              </a:rPr>
              <a:t>www.villemoirieu-demain.fr</a:t>
            </a:r>
            <a:endParaRPr lang="fr-FR" dirty="0"/>
          </a:p>
          <a:p>
            <a:pPr marL="0" indent="0">
              <a:buNone/>
            </a:pPr>
            <a:r>
              <a:rPr lang="fr-FR" dirty="0"/>
              <a:t>Facebook : Villemoirieu Demain</a:t>
            </a:r>
          </a:p>
          <a:p>
            <a:pPr marL="0" indent="0">
              <a:buNone/>
            </a:pPr>
            <a:endParaRPr lang="fr-FR" dirty="0"/>
          </a:p>
        </p:txBody>
      </p:sp>
      <p:pic>
        <p:nvPicPr>
          <p:cNvPr id="5" name="Image 4">
            <a:extLst>
              <a:ext uri="{FF2B5EF4-FFF2-40B4-BE49-F238E27FC236}">
                <a16:creationId xmlns:a16="http://schemas.microsoft.com/office/drawing/2014/main" id="{1306C727-5A47-2CA5-1959-EFBED00BF1E2}"/>
              </a:ext>
            </a:extLst>
          </p:cNvPr>
          <p:cNvPicPr>
            <a:picLocks noChangeAspect="1"/>
          </p:cNvPicPr>
          <p:nvPr/>
        </p:nvPicPr>
        <p:blipFill>
          <a:blip r:embed="rId3"/>
          <a:stretch>
            <a:fillRect/>
          </a:stretch>
        </p:blipFill>
        <p:spPr>
          <a:xfrm>
            <a:off x="7260638" y="3079809"/>
            <a:ext cx="2588198" cy="3191834"/>
          </a:xfrm>
          <a:prstGeom prst="rect">
            <a:avLst/>
          </a:prstGeom>
        </p:spPr>
      </p:pic>
      <p:pic>
        <p:nvPicPr>
          <p:cNvPr id="6" name="Picture 10">
            <a:extLst>
              <a:ext uri="{FF2B5EF4-FFF2-40B4-BE49-F238E27FC236}">
                <a16:creationId xmlns:a16="http://schemas.microsoft.com/office/drawing/2014/main" id="{4C18CC10-C41C-8161-C63A-C0FA01580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5795" y="473937"/>
            <a:ext cx="1117095" cy="11079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B6173697-6C0A-F040-327D-9DEF3C467C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319" y="3079809"/>
            <a:ext cx="378304" cy="378304"/>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0156DB23-E6F7-18B0-F1C1-5CA953EA4BEA}"/>
              </a:ext>
            </a:extLst>
          </p:cNvPr>
          <p:cNvPicPr>
            <a:picLocks noChangeAspect="1"/>
          </p:cNvPicPr>
          <p:nvPr/>
        </p:nvPicPr>
        <p:blipFill>
          <a:blip r:embed="rId6"/>
          <a:stretch>
            <a:fillRect/>
          </a:stretch>
        </p:blipFill>
        <p:spPr>
          <a:xfrm>
            <a:off x="838200" y="3513172"/>
            <a:ext cx="5752563" cy="2596362"/>
          </a:xfrm>
          <a:prstGeom prst="rect">
            <a:avLst/>
          </a:prstGeom>
        </p:spPr>
      </p:pic>
    </p:spTree>
    <p:extLst>
      <p:ext uri="{BB962C8B-B14F-4D97-AF65-F5344CB8AC3E}">
        <p14:creationId xmlns:p14="http://schemas.microsoft.com/office/powerpoint/2010/main" val="2657504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3" name="Isosceles Triangle 22">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e 7">
            <a:extLst>
              <a:ext uri="{FF2B5EF4-FFF2-40B4-BE49-F238E27FC236}">
                <a16:creationId xmlns:a16="http://schemas.microsoft.com/office/drawing/2014/main" id="{88E91437-F35E-CBC5-F4FD-75870ABE8943}"/>
              </a:ext>
            </a:extLst>
          </p:cNvPr>
          <p:cNvGrpSpPr/>
          <p:nvPr/>
        </p:nvGrpSpPr>
        <p:grpSpPr>
          <a:xfrm>
            <a:off x="5962163" y="4023577"/>
            <a:ext cx="6099726" cy="2091924"/>
            <a:chOff x="-4665407" y="5543597"/>
            <a:chExt cx="7540833" cy="2586157"/>
          </a:xfrm>
        </p:grpSpPr>
        <p:pic>
          <p:nvPicPr>
            <p:cNvPr id="5" name="Image 4">
              <a:extLst>
                <a:ext uri="{FF2B5EF4-FFF2-40B4-BE49-F238E27FC236}">
                  <a16:creationId xmlns:a16="http://schemas.microsoft.com/office/drawing/2014/main" id="{62DFB9F6-A9F5-EA84-B638-F8C074DAB446}"/>
                </a:ext>
              </a:extLst>
            </p:cNvPr>
            <p:cNvPicPr>
              <a:picLocks noChangeAspect="1"/>
            </p:cNvPicPr>
            <p:nvPr/>
          </p:nvPicPr>
          <p:blipFill>
            <a:blip r:embed="rId3"/>
            <a:srcRect t="61759"/>
            <a:stretch>
              <a:fillRect/>
            </a:stretch>
          </p:blipFill>
          <p:spPr>
            <a:xfrm>
              <a:off x="-4665407" y="5543597"/>
              <a:ext cx="5057812" cy="2586157"/>
            </a:xfrm>
            <a:prstGeom prst="rect">
              <a:avLst/>
            </a:prstGeom>
          </p:spPr>
        </p:pic>
        <p:pic>
          <p:nvPicPr>
            <p:cNvPr id="7" name="Image 6">
              <a:extLst>
                <a:ext uri="{FF2B5EF4-FFF2-40B4-BE49-F238E27FC236}">
                  <a16:creationId xmlns:a16="http://schemas.microsoft.com/office/drawing/2014/main" id="{AE0D758E-0ADF-6CC9-47C3-E87B7AA3C900}"/>
                </a:ext>
              </a:extLst>
            </p:cNvPr>
            <p:cNvPicPr>
              <a:picLocks noChangeAspect="1"/>
            </p:cNvPicPr>
            <p:nvPr/>
          </p:nvPicPr>
          <p:blipFill>
            <a:blip r:embed="rId4"/>
            <a:srcRect t="62489" r="52831"/>
            <a:stretch>
              <a:fillRect/>
            </a:stretch>
          </p:blipFill>
          <p:spPr>
            <a:xfrm>
              <a:off x="399874" y="5545693"/>
              <a:ext cx="2475552" cy="2483188"/>
            </a:xfrm>
            <a:prstGeom prst="rect">
              <a:avLst/>
            </a:prstGeom>
          </p:spPr>
        </p:pic>
      </p:grpSp>
      <p:pic>
        <p:nvPicPr>
          <p:cNvPr id="3" name="Image 2">
            <a:extLst>
              <a:ext uri="{FF2B5EF4-FFF2-40B4-BE49-F238E27FC236}">
                <a16:creationId xmlns:a16="http://schemas.microsoft.com/office/drawing/2014/main" id="{94516497-0A66-BE6A-60A9-309D2E0CA995}"/>
              </a:ext>
            </a:extLst>
          </p:cNvPr>
          <p:cNvPicPr>
            <a:picLocks noChangeAspect="1"/>
          </p:cNvPicPr>
          <p:nvPr/>
        </p:nvPicPr>
        <p:blipFill>
          <a:blip r:embed="rId5"/>
          <a:stretch>
            <a:fillRect/>
          </a:stretch>
        </p:blipFill>
        <p:spPr>
          <a:xfrm>
            <a:off x="8935931" y="288485"/>
            <a:ext cx="2558618" cy="3640658"/>
          </a:xfrm>
          <a:prstGeom prst="rect">
            <a:avLst/>
          </a:prstGeom>
        </p:spPr>
      </p:pic>
      <p:pic>
        <p:nvPicPr>
          <p:cNvPr id="6" name="Image 5">
            <a:extLst>
              <a:ext uri="{FF2B5EF4-FFF2-40B4-BE49-F238E27FC236}">
                <a16:creationId xmlns:a16="http://schemas.microsoft.com/office/drawing/2014/main" id="{765EB0B9-F846-82E4-3F10-C50A3CFE71E3}"/>
              </a:ext>
            </a:extLst>
          </p:cNvPr>
          <p:cNvPicPr>
            <a:picLocks noChangeAspect="1"/>
          </p:cNvPicPr>
          <p:nvPr/>
        </p:nvPicPr>
        <p:blipFill>
          <a:blip r:embed="rId6"/>
          <a:stretch>
            <a:fillRect/>
          </a:stretch>
        </p:blipFill>
        <p:spPr>
          <a:xfrm>
            <a:off x="987978" y="281451"/>
            <a:ext cx="7650281" cy="3132398"/>
          </a:xfrm>
          <a:prstGeom prst="rect">
            <a:avLst/>
          </a:prstGeom>
        </p:spPr>
      </p:pic>
      <p:pic>
        <p:nvPicPr>
          <p:cNvPr id="12" name="Image 11">
            <a:extLst>
              <a:ext uri="{FF2B5EF4-FFF2-40B4-BE49-F238E27FC236}">
                <a16:creationId xmlns:a16="http://schemas.microsoft.com/office/drawing/2014/main" id="{3F3B57B8-EBDA-6D79-EC61-CCF658CF4CC5}"/>
              </a:ext>
            </a:extLst>
          </p:cNvPr>
          <p:cNvPicPr>
            <a:picLocks noChangeAspect="1"/>
          </p:cNvPicPr>
          <p:nvPr/>
        </p:nvPicPr>
        <p:blipFill>
          <a:blip r:embed="rId7"/>
          <a:stretch>
            <a:fillRect/>
          </a:stretch>
        </p:blipFill>
        <p:spPr>
          <a:xfrm>
            <a:off x="130111" y="3939168"/>
            <a:ext cx="5529471" cy="2712880"/>
          </a:xfrm>
          <a:prstGeom prst="rect">
            <a:avLst/>
          </a:prstGeom>
        </p:spPr>
      </p:pic>
      <mc:AlternateContent xmlns:mc="http://schemas.openxmlformats.org/markup-compatibility/2006" xmlns:p14="http://schemas.microsoft.com/office/powerpoint/2010/main">
        <mc:Choice Requires="p14">
          <p:contentPart p14:bwMode="auto" r:id="rId8">
            <p14:nvContentPartPr>
              <p14:cNvPr id="18" name="Encre 17">
                <a:extLst>
                  <a:ext uri="{FF2B5EF4-FFF2-40B4-BE49-F238E27FC236}">
                    <a16:creationId xmlns:a16="http://schemas.microsoft.com/office/drawing/2014/main" id="{7FC85024-AAB4-ABC3-910C-B1266FBF98A8}"/>
                  </a:ext>
                </a:extLst>
              </p14:cNvPr>
              <p14:cNvContentPartPr/>
              <p14:nvPr/>
            </p14:nvContentPartPr>
            <p14:xfrm>
              <a:off x="10764211" y="2185746"/>
              <a:ext cx="643680" cy="37080"/>
            </p14:xfrm>
          </p:contentPart>
        </mc:Choice>
        <mc:Fallback xmlns="">
          <p:pic>
            <p:nvPicPr>
              <p:cNvPr id="18" name="Encre 17">
                <a:extLst>
                  <a:ext uri="{FF2B5EF4-FFF2-40B4-BE49-F238E27FC236}">
                    <a16:creationId xmlns:a16="http://schemas.microsoft.com/office/drawing/2014/main" id="{7FC85024-AAB4-ABC3-910C-B1266FBF98A8}"/>
                  </a:ext>
                </a:extLst>
              </p:cNvPr>
              <p:cNvPicPr/>
              <p:nvPr/>
            </p:nvPicPr>
            <p:blipFill>
              <a:blip r:embed="rId9"/>
              <a:stretch>
                <a:fillRect/>
              </a:stretch>
            </p:blipFill>
            <p:spPr>
              <a:xfrm>
                <a:off x="10674571" y="2006106"/>
                <a:ext cx="823320" cy="3967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0" name="Encre 19">
                <a:extLst>
                  <a:ext uri="{FF2B5EF4-FFF2-40B4-BE49-F238E27FC236}">
                    <a16:creationId xmlns:a16="http://schemas.microsoft.com/office/drawing/2014/main" id="{474359E1-A4F8-50B6-D349-F6F1A1CB41E0}"/>
                  </a:ext>
                </a:extLst>
              </p14:cNvPr>
              <p14:cNvContentPartPr/>
              <p14:nvPr/>
            </p14:nvContentPartPr>
            <p14:xfrm>
              <a:off x="9025771" y="2378706"/>
              <a:ext cx="2311200" cy="38160"/>
            </p14:xfrm>
          </p:contentPart>
        </mc:Choice>
        <mc:Fallback xmlns="">
          <p:pic>
            <p:nvPicPr>
              <p:cNvPr id="20" name="Encre 19">
                <a:extLst>
                  <a:ext uri="{FF2B5EF4-FFF2-40B4-BE49-F238E27FC236}">
                    <a16:creationId xmlns:a16="http://schemas.microsoft.com/office/drawing/2014/main" id="{474359E1-A4F8-50B6-D349-F6F1A1CB41E0}"/>
                  </a:ext>
                </a:extLst>
              </p:cNvPr>
              <p:cNvPicPr/>
              <p:nvPr/>
            </p:nvPicPr>
            <p:blipFill>
              <a:blip r:embed="rId11"/>
              <a:stretch>
                <a:fillRect/>
              </a:stretch>
            </p:blipFill>
            <p:spPr>
              <a:xfrm>
                <a:off x="8936131" y="2198706"/>
                <a:ext cx="2490840" cy="3978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22" name="Encre 21">
                <a:extLst>
                  <a:ext uri="{FF2B5EF4-FFF2-40B4-BE49-F238E27FC236}">
                    <a16:creationId xmlns:a16="http://schemas.microsoft.com/office/drawing/2014/main" id="{73881136-0A0A-5A44-E5DD-E2BD28028506}"/>
                  </a:ext>
                </a:extLst>
              </p14:cNvPr>
              <p14:cNvContentPartPr/>
              <p14:nvPr/>
            </p14:nvContentPartPr>
            <p14:xfrm>
              <a:off x="8983291" y="2649786"/>
              <a:ext cx="2456640" cy="50760"/>
            </p14:xfrm>
          </p:contentPart>
        </mc:Choice>
        <mc:Fallback xmlns="">
          <p:pic>
            <p:nvPicPr>
              <p:cNvPr id="22" name="Encre 21">
                <a:extLst>
                  <a:ext uri="{FF2B5EF4-FFF2-40B4-BE49-F238E27FC236}">
                    <a16:creationId xmlns:a16="http://schemas.microsoft.com/office/drawing/2014/main" id="{73881136-0A0A-5A44-E5DD-E2BD28028506}"/>
                  </a:ext>
                </a:extLst>
              </p:cNvPr>
              <p:cNvPicPr/>
              <p:nvPr/>
            </p:nvPicPr>
            <p:blipFill>
              <a:blip r:embed="rId13"/>
              <a:stretch>
                <a:fillRect/>
              </a:stretch>
            </p:blipFill>
            <p:spPr>
              <a:xfrm>
                <a:off x="8893291" y="2470146"/>
                <a:ext cx="2636280" cy="410400"/>
              </a:xfrm>
              <a:prstGeom prst="rect">
                <a:avLst/>
              </a:prstGeom>
            </p:spPr>
          </p:pic>
        </mc:Fallback>
      </mc:AlternateContent>
    </p:spTree>
    <p:extLst>
      <p:ext uri="{BB962C8B-B14F-4D97-AF65-F5344CB8AC3E}">
        <p14:creationId xmlns:p14="http://schemas.microsoft.com/office/powerpoint/2010/main" val="22343389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D5912BD-76A0-3856-A619-E28EBCBCC271}"/>
            </a:ext>
          </a:extLst>
        </p:cNvPr>
        <p:cNvGrpSpPr/>
        <p:nvPr/>
      </p:nvGrpSpPr>
      <p:grpSpPr>
        <a:xfrm>
          <a:off x="0" y="0"/>
          <a:ext cx="0" cy="0"/>
          <a:chOff x="0" y="0"/>
          <a:chExt cx="0" cy="0"/>
        </a:xfrm>
      </p:grpSpPr>
      <p:pic>
        <p:nvPicPr>
          <p:cNvPr id="1026" name="Picture 2" descr="People ask question. Confused person asking questions, crowd finding ...">
            <a:extLst>
              <a:ext uri="{FF2B5EF4-FFF2-40B4-BE49-F238E27FC236}">
                <a16:creationId xmlns:a16="http://schemas.microsoft.com/office/drawing/2014/main" id="{B41867AA-19D6-2D59-015B-B58E4ABB42C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t="13984" b="4788"/>
          <a:stretch>
            <a:fill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2951081E-4FD5-81D6-5124-3F325F4A37BC}"/>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Avez-vous des questions sur cette partie ? </a:t>
            </a: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19266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B242F3-FA90-DBE8-E5DA-0D817E1BB892}"/>
            </a:ext>
          </a:extLst>
        </p:cNvPr>
        <p:cNvGrpSpPr/>
        <p:nvPr/>
      </p:nvGrpSpPr>
      <p:grpSpPr>
        <a:xfrm>
          <a:off x="0" y="0"/>
          <a:ext cx="0" cy="0"/>
          <a:chOff x="0" y="0"/>
          <a:chExt cx="0" cy="0"/>
        </a:xfrm>
      </p:grpSpPr>
      <p:sp>
        <p:nvSpPr>
          <p:cNvPr id="43" name="Rectangle 4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4" descr="CFEL">
            <a:extLst>
              <a:ext uri="{FF2B5EF4-FFF2-40B4-BE49-F238E27FC236}">
                <a16:creationId xmlns:a16="http://schemas.microsoft.com/office/drawing/2014/main" id="{F7AB668C-04E8-8F59-66A1-36A99F28D2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433" r="1" b="10545"/>
          <a:stretch>
            <a:fillRect/>
          </a:stretch>
        </p:blipFill>
        <p:spPr bwMode="auto">
          <a:xfrm>
            <a:off x="196850" y="173518"/>
            <a:ext cx="11798300" cy="651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1622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Média en ligne 9" title="Projet de liaison Crémieu-Lyon par Meyzieu, piloté par la Région">
            <a:hlinkClick r:id="" action="ppaction://media"/>
            <a:extLst>
              <a:ext uri="{FF2B5EF4-FFF2-40B4-BE49-F238E27FC236}">
                <a16:creationId xmlns:a16="http://schemas.microsoft.com/office/drawing/2014/main" id="{40E05B3F-92BB-1981-6679-3D66A4B19AC7}"/>
              </a:ext>
            </a:extLst>
          </p:cNvPr>
          <p:cNvPicPr>
            <a:picLocks noGrp="1" noRot="1" noChangeAspect="1"/>
          </p:cNvPicPr>
          <p:nvPr>
            <p:ph idx="1"/>
            <a:videoFile r:link="rId1"/>
          </p:nvPr>
        </p:nvPicPr>
        <p:blipFill>
          <a:blip r:embed="rId4"/>
          <a:stretch>
            <a:fillRect/>
          </a:stretch>
        </p:blipFill>
        <p:spPr>
          <a:xfrm>
            <a:off x="0" y="-82446"/>
            <a:ext cx="12291934" cy="6945413"/>
          </a:xfrm>
          <a:prstGeom prst="rect">
            <a:avLst/>
          </a:prstGeom>
        </p:spPr>
      </p:pic>
    </p:spTree>
    <p:extLst>
      <p:ext uri="{BB962C8B-B14F-4D97-AF65-F5344CB8AC3E}">
        <p14:creationId xmlns:p14="http://schemas.microsoft.com/office/powerpoint/2010/main" val="82456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F4A41EB8-BD21-515E-C16D-BE32E8A8011C}"/>
              </a:ext>
            </a:extLst>
          </p:cNvPr>
          <p:cNvPicPr>
            <a:picLocks noGrp="1" noChangeAspect="1"/>
          </p:cNvPicPr>
          <p:nvPr>
            <p:ph idx="1"/>
          </p:nvPr>
        </p:nvPicPr>
        <p:blipFill>
          <a:blip r:embed="rId3"/>
          <a:stretch>
            <a:fillRect/>
          </a:stretch>
        </p:blipFill>
        <p:spPr>
          <a:xfrm>
            <a:off x="486191" y="633907"/>
            <a:ext cx="11219618" cy="5879320"/>
          </a:xfrm>
          <a:prstGeom prst="rect">
            <a:avLst/>
          </a:prstGeom>
        </p:spPr>
      </p:pic>
    </p:spTree>
    <p:extLst>
      <p:ext uri="{BB962C8B-B14F-4D97-AF65-F5344CB8AC3E}">
        <p14:creationId xmlns:p14="http://schemas.microsoft.com/office/powerpoint/2010/main" val="15383035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91B6CFEB-782D-382D-FDC5-8BB2B242CB88}"/>
              </a:ext>
            </a:extLst>
          </p:cNvPr>
          <p:cNvPicPr>
            <a:picLocks noGrp="1" noChangeAspect="1"/>
          </p:cNvPicPr>
          <p:nvPr>
            <p:ph idx="1"/>
          </p:nvPr>
        </p:nvPicPr>
        <p:blipFill>
          <a:blip r:embed="rId3"/>
          <a:stretch>
            <a:fillRect/>
          </a:stretch>
        </p:blipFill>
        <p:spPr>
          <a:xfrm>
            <a:off x="446233" y="418136"/>
            <a:ext cx="11299533" cy="6021727"/>
          </a:xfrm>
          <a:prstGeom prst="rect">
            <a:avLst/>
          </a:prstGeom>
        </p:spPr>
      </p:pic>
    </p:spTree>
    <p:extLst>
      <p:ext uri="{BB962C8B-B14F-4D97-AF65-F5344CB8AC3E}">
        <p14:creationId xmlns:p14="http://schemas.microsoft.com/office/powerpoint/2010/main" val="3995700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DC3B83-795E-84EA-A1CE-68D89FBF86C4}"/>
              </a:ext>
            </a:extLst>
          </p:cNvPr>
          <p:cNvSpPr>
            <a:spLocks noGrp="1"/>
          </p:cNvSpPr>
          <p:nvPr>
            <p:ph type="title"/>
          </p:nvPr>
        </p:nvSpPr>
        <p:spPr/>
        <p:txBody>
          <a:bodyPr/>
          <a:lstStyle/>
          <a:p>
            <a:r>
              <a:rPr lang="fr-FR" dirty="0"/>
              <a:t>Les démarches administratives :</a:t>
            </a:r>
          </a:p>
        </p:txBody>
      </p:sp>
      <p:pic>
        <p:nvPicPr>
          <p:cNvPr id="5" name="Image 4">
            <a:extLst>
              <a:ext uri="{FF2B5EF4-FFF2-40B4-BE49-F238E27FC236}">
                <a16:creationId xmlns:a16="http://schemas.microsoft.com/office/drawing/2014/main" id="{2CFA0B96-CCDC-E2F7-1703-6AC806F857F1}"/>
              </a:ext>
            </a:extLst>
          </p:cNvPr>
          <p:cNvPicPr>
            <a:picLocks noChangeAspect="1"/>
          </p:cNvPicPr>
          <p:nvPr/>
        </p:nvPicPr>
        <p:blipFill>
          <a:blip r:embed="rId3"/>
          <a:srcRect r="7251" b="5530"/>
          <a:stretch>
            <a:fillRect/>
          </a:stretch>
        </p:blipFill>
        <p:spPr>
          <a:xfrm>
            <a:off x="393228" y="1612943"/>
            <a:ext cx="5373622" cy="2972545"/>
          </a:xfrm>
          <a:prstGeom prst="rect">
            <a:avLst/>
          </a:prstGeom>
        </p:spPr>
      </p:pic>
      <p:pic>
        <p:nvPicPr>
          <p:cNvPr id="7" name="Image 6">
            <a:extLst>
              <a:ext uri="{FF2B5EF4-FFF2-40B4-BE49-F238E27FC236}">
                <a16:creationId xmlns:a16="http://schemas.microsoft.com/office/drawing/2014/main" id="{1DF880AD-ABE9-84AE-AC9B-D9A256981338}"/>
              </a:ext>
            </a:extLst>
          </p:cNvPr>
          <p:cNvPicPr>
            <a:picLocks noChangeAspect="1"/>
          </p:cNvPicPr>
          <p:nvPr/>
        </p:nvPicPr>
        <p:blipFill>
          <a:blip r:embed="rId4"/>
          <a:stretch>
            <a:fillRect/>
          </a:stretch>
        </p:blipFill>
        <p:spPr>
          <a:xfrm>
            <a:off x="6145968" y="1612943"/>
            <a:ext cx="5586950" cy="2082553"/>
          </a:xfrm>
          <a:prstGeom prst="rect">
            <a:avLst/>
          </a:prstGeom>
        </p:spPr>
      </p:pic>
      <p:pic>
        <p:nvPicPr>
          <p:cNvPr id="9" name="Image 8">
            <a:extLst>
              <a:ext uri="{FF2B5EF4-FFF2-40B4-BE49-F238E27FC236}">
                <a16:creationId xmlns:a16="http://schemas.microsoft.com/office/drawing/2014/main" id="{39498231-3EE3-CE78-F498-9E6D8C4DD001}"/>
              </a:ext>
            </a:extLst>
          </p:cNvPr>
          <p:cNvPicPr>
            <a:picLocks noChangeAspect="1"/>
          </p:cNvPicPr>
          <p:nvPr/>
        </p:nvPicPr>
        <p:blipFill>
          <a:blip r:embed="rId5"/>
          <a:stretch>
            <a:fillRect/>
          </a:stretch>
        </p:blipFill>
        <p:spPr>
          <a:xfrm>
            <a:off x="6145968" y="3951924"/>
            <a:ext cx="5640009" cy="2786154"/>
          </a:xfrm>
          <a:prstGeom prst="rect">
            <a:avLst/>
          </a:prstGeom>
        </p:spPr>
      </p:pic>
    </p:spTree>
    <p:extLst>
      <p:ext uri="{BB962C8B-B14F-4D97-AF65-F5344CB8AC3E}">
        <p14:creationId xmlns:p14="http://schemas.microsoft.com/office/powerpoint/2010/main" val="28209768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28462170-456B-557A-B89A-DC5839FFF919}"/>
              </a:ext>
            </a:extLst>
          </p:cNvPr>
          <p:cNvPicPr>
            <a:picLocks noGrp="1" noChangeAspect="1"/>
          </p:cNvPicPr>
          <p:nvPr>
            <p:ph idx="1"/>
          </p:nvPr>
        </p:nvPicPr>
        <p:blipFill>
          <a:blip r:embed="rId2"/>
          <a:stretch>
            <a:fillRect/>
          </a:stretch>
        </p:blipFill>
        <p:spPr>
          <a:xfrm>
            <a:off x="431163" y="1168297"/>
            <a:ext cx="11299177" cy="3231315"/>
          </a:xfrm>
          <a:prstGeom prst="rect">
            <a:avLst/>
          </a:prstGeom>
        </p:spPr>
      </p:pic>
    </p:spTree>
    <p:extLst>
      <p:ext uri="{BB962C8B-B14F-4D97-AF65-F5344CB8AC3E}">
        <p14:creationId xmlns:p14="http://schemas.microsoft.com/office/powerpoint/2010/main" val="2522707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EEDA14-C6B7-9CBD-2821-ECF7F15364AD}"/>
              </a:ext>
            </a:extLst>
          </p:cNvPr>
          <p:cNvSpPr>
            <a:spLocks noGrp="1"/>
          </p:cNvSpPr>
          <p:nvPr>
            <p:ph type="title"/>
          </p:nvPr>
        </p:nvSpPr>
        <p:spPr>
          <a:xfrm>
            <a:off x="838200" y="165881"/>
            <a:ext cx="10515600" cy="1325563"/>
          </a:xfrm>
        </p:spPr>
        <p:txBody>
          <a:bodyPr/>
          <a:lstStyle/>
          <a:p>
            <a:r>
              <a:rPr lang="fr-FR" dirty="0"/>
              <a:t>Quelques points techniques :</a:t>
            </a:r>
          </a:p>
        </p:txBody>
      </p:sp>
      <p:pic>
        <p:nvPicPr>
          <p:cNvPr id="5" name="Espace réservé du contenu 4">
            <a:extLst>
              <a:ext uri="{FF2B5EF4-FFF2-40B4-BE49-F238E27FC236}">
                <a16:creationId xmlns:a16="http://schemas.microsoft.com/office/drawing/2014/main" id="{BB32159C-DC68-5481-3197-1C9F7F6C1843}"/>
              </a:ext>
            </a:extLst>
          </p:cNvPr>
          <p:cNvPicPr>
            <a:picLocks noGrp="1" noChangeAspect="1"/>
          </p:cNvPicPr>
          <p:nvPr>
            <p:ph idx="1"/>
          </p:nvPr>
        </p:nvPicPr>
        <p:blipFill>
          <a:blip r:embed="rId2"/>
          <a:stretch>
            <a:fillRect/>
          </a:stretch>
        </p:blipFill>
        <p:spPr>
          <a:xfrm>
            <a:off x="20540" y="1444553"/>
            <a:ext cx="5940976" cy="2372058"/>
          </a:xfrm>
          <a:prstGeom prst="rect">
            <a:avLst/>
          </a:prstGeom>
        </p:spPr>
      </p:pic>
      <p:pic>
        <p:nvPicPr>
          <p:cNvPr id="7" name="Image 6">
            <a:extLst>
              <a:ext uri="{FF2B5EF4-FFF2-40B4-BE49-F238E27FC236}">
                <a16:creationId xmlns:a16="http://schemas.microsoft.com/office/drawing/2014/main" id="{1E8786FB-43BC-1816-217F-9F6D4EE362B3}"/>
              </a:ext>
            </a:extLst>
          </p:cNvPr>
          <p:cNvPicPr>
            <a:picLocks noChangeAspect="1"/>
          </p:cNvPicPr>
          <p:nvPr/>
        </p:nvPicPr>
        <p:blipFill>
          <a:blip r:embed="rId3"/>
          <a:stretch>
            <a:fillRect/>
          </a:stretch>
        </p:blipFill>
        <p:spPr>
          <a:xfrm>
            <a:off x="6230485" y="1444553"/>
            <a:ext cx="5761647" cy="2694179"/>
          </a:xfrm>
          <a:prstGeom prst="rect">
            <a:avLst/>
          </a:prstGeom>
        </p:spPr>
      </p:pic>
      <p:pic>
        <p:nvPicPr>
          <p:cNvPr id="9" name="Image 8">
            <a:extLst>
              <a:ext uri="{FF2B5EF4-FFF2-40B4-BE49-F238E27FC236}">
                <a16:creationId xmlns:a16="http://schemas.microsoft.com/office/drawing/2014/main" id="{FBAC9953-E818-E230-6609-602B3D1FBF92}"/>
              </a:ext>
            </a:extLst>
          </p:cNvPr>
          <p:cNvPicPr>
            <a:picLocks noChangeAspect="1"/>
          </p:cNvPicPr>
          <p:nvPr/>
        </p:nvPicPr>
        <p:blipFill>
          <a:blip r:embed="rId4"/>
          <a:stretch>
            <a:fillRect/>
          </a:stretch>
        </p:blipFill>
        <p:spPr>
          <a:xfrm>
            <a:off x="2840382" y="4136753"/>
            <a:ext cx="6242268" cy="2553387"/>
          </a:xfrm>
          <a:prstGeom prst="rect">
            <a:avLst/>
          </a:prstGeom>
        </p:spPr>
      </p:pic>
    </p:spTree>
    <p:extLst>
      <p:ext uri="{BB962C8B-B14F-4D97-AF65-F5344CB8AC3E}">
        <p14:creationId xmlns:p14="http://schemas.microsoft.com/office/powerpoint/2010/main" val="811030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C5CE81A-6F1E-8738-3FFD-4ED234204EDF}"/>
              </a:ext>
            </a:extLst>
          </p:cNvPr>
          <p:cNvPicPr>
            <a:picLocks noChangeAspect="1"/>
          </p:cNvPicPr>
          <p:nvPr/>
        </p:nvPicPr>
        <p:blipFill>
          <a:blip r:embed="rId3"/>
          <a:stretch>
            <a:fillRect/>
          </a:stretch>
        </p:blipFill>
        <p:spPr>
          <a:xfrm>
            <a:off x="452396" y="305324"/>
            <a:ext cx="11287208" cy="6067469"/>
          </a:xfrm>
          <a:prstGeom prst="rect">
            <a:avLst/>
          </a:prstGeom>
        </p:spPr>
      </p:pic>
    </p:spTree>
    <p:extLst>
      <p:ext uri="{BB962C8B-B14F-4D97-AF65-F5344CB8AC3E}">
        <p14:creationId xmlns:p14="http://schemas.microsoft.com/office/powerpoint/2010/main" val="2160186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34" name="Rectangle 33">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1CE65000-A043-F89A-D6FB-D237642772E9}"/>
              </a:ext>
            </a:extLst>
          </p:cNvPr>
          <p:cNvSpPr>
            <a:spLocks noGrp="1"/>
          </p:cNvSpPr>
          <p:nvPr>
            <p:ph type="title"/>
          </p:nvPr>
        </p:nvSpPr>
        <p:spPr>
          <a:xfrm>
            <a:off x="1057025" y="922644"/>
            <a:ext cx="5040285" cy="1169585"/>
          </a:xfrm>
        </p:spPr>
        <p:txBody>
          <a:bodyPr anchor="b">
            <a:normAutofit/>
          </a:bodyPr>
          <a:lstStyle/>
          <a:p>
            <a:r>
              <a:rPr lang="fr-FR" sz="4000"/>
              <a:t>Déroulé de la soirée</a:t>
            </a:r>
          </a:p>
        </p:txBody>
      </p:sp>
      <p:sp>
        <p:nvSpPr>
          <p:cNvPr id="39" name="Rectangle 38">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ce réservé du contenu 2">
            <a:extLst>
              <a:ext uri="{FF2B5EF4-FFF2-40B4-BE49-F238E27FC236}">
                <a16:creationId xmlns:a16="http://schemas.microsoft.com/office/drawing/2014/main" id="{745801B3-6E43-D822-00FB-01CCD065D3EB}"/>
              </a:ext>
            </a:extLst>
          </p:cNvPr>
          <p:cNvSpPr>
            <a:spLocks noGrp="1"/>
          </p:cNvSpPr>
          <p:nvPr>
            <p:ph idx="1"/>
          </p:nvPr>
        </p:nvSpPr>
        <p:spPr>
          <a:xfrm>
            <a:off x="1055715" y="2508105"/>
            <a:ext cx="5040285" cy="3632493"/>
          </a:xfrm>
        </p:spPr>
        <p:txBody>
          <a:bodyPr anchor="ctr">
            <a:normAutofit fontScale="92500" lnSpcReduction="20000"/>
          </a:bodyPr>
          <a:lstStyle/>
          <a:p>
            <a:r>
              <a:rPr lang="fr-FR" sz="1400" dirty="0"/>
              <a:t>Restitution débat EPR2: </a:t>
            </a:r>
          </a:p>
          <a:p>
            <a:pPr lvl="1">
              <a:lnSpc>
                <a:spcPct val="100000"/>
              </a:lnSpc>
            </a:pPr>
            <a:r>
              <a:rPr lang="fr-FR" sz="1400" dirty="0"/>
              <a:t>Contexte : 30 min</a:t>
            </a:r>
          </a:p>
          <a:p>
            <a:pPr lvl="2"/>
            <a:r>
              <a:rPr lang="fr-FR" sz="1400" dirty="0"/>
              <a:t>Enjeux de la stratégie Nationale bas </a:t>
            </a:r>
            <a:r>
              <a:rPr lang="fr-FR" sz="1400" dirty="0" err="1"/>
              <a:t>carbonne</a:t>
            </a:r>
            <a:endParaRPr lang="fr-FR" sz="1400" dirty="0"/>
          </a:p>
          <a:p>
            <a:pPr lvl="2"/>
            <a:r>
              <a:rPr lang="fr-FR" sz="1400" dirty="0"/>
              <a:t>Rapport nos futurs énergétiques RTE</a:t>
            </a:r>
          </a:p>
          <a:p>
            <a:pPr lvl="2"/>
            <a:r>
              <a:rPr lang="fr-FR" sz="1400" dirty="0"/>
              <a:t>Pourquoi deux nouveaux EPR2 à Buggey</a:t>
            </a:r>
          </a:p>
          <a:p>
            <a:pPr lvl="2"/>
            <a:r>
              <a:rPr lang="fr-FR" sz="1400" dirty="0"/>
              <a:t>C’est quoi la CNDP ?</a:t>
            </a:r>
          </a:p>
          <a:p>
            <a:pPr lvl="2"/>
            <a:r>
              <a:rPr lang="fr-FR" sz="1400" dirty="0"/>
              <a:t>Le portrait de Territoire</a:t>
            </a:r>
          </a:p>
          <a:p>
            <a:pPr lvl="1">
              <a:lnSpc>
                <a:spcPct val="100000"/>
              </a:lnSpc>
            </a:pPr>
            <a:r>
              <a:rPr lang="fr-FR" sz="1400" dirty="0"/>
              <a:t>1er temps d’échange 30 min</a:t>
            </a:r>
          </a:p>
          <a:p>
            <a:pPr lvl="1">
              <a:lnSpc>
                <a:spcPct val="100000"/>
              </a:lnSpc>
            </a:pPr>
            <a:r>
              <a:rPr lang="fr-FR" sz="1400" dirty="0"/>
              <a:t>Restitution des échanges et positions de notre association dans le débat 15min</a:t>
            </a:r>
          </a:p>
          <a:p>
            <a:pPr lvl="1">
              <a:lnSpc>
                <a:spcPct val="100000"/>
              </a:lnSpc>
            </a:pPr>
            <a:r>
              <a:rPr lang="fr-FR" sz="1400" dirty="0"/>
              <a:t>Temps pour les questions : 15 min</a:t>
            </a:r>
          </a:p>
          <a:p>
            <a:r>
              <a:rPr lang="fr-FR" sz="1400" dirty="0"/>
              <a:t>Arrivée du Tramway : 30 min</a:t>
            </a:r>
          </a:p>
          <a:p>
            <a:pPr lvl="1"/>
            <a:r>
              <a:rPr lang="fr-FR" sz="1400" dirty="0"/>
              <a:t>Les informations collectées au travers des différents conseils municipaux des communes voisines.</a:t>
            </a:r>
          </a:p>
          <a:p>
            <a:pPr lvl="1"/>
            <a:r>
              <a:rPr lang="fr-FR" sz="1400" dirty="0"/>
              <a:t>Schéma des mobilités pistes cyclables</a:t>
            </a:r>
          </a:p>
          <a:p>
            <a:r>
              <a:rPr lang="fr-FR" sz="1400" dirty="0"/>
              <a:t>Echange libre 60 min</a:t>
            </a:r>
          </a:p>
          <a:p>
            <a:pPr marL="457200" lvl="1" indent="0">
              <a:buNone/>
            </a:pPr>
            <a:endParaRPr lang="fr-FR" sz="1400" dirty="0"/>
          </a:p>
        </p:txBody>
      </p:sp>
      <p:pic>
        <p:nvPicPr>
          <p:cNvPr id="4" name="Picture 2">
            <a:extLst>
              <a:ext uri="{FF2B5EF4-FFF2-40B4-BE49-F238E27FC236}">
                <a16:creationId xmlns:a16="http://schemas.microsoft.com/office/drawing/2014/main" id="{48DCF3FE-3F47-C050-C3F9-8576C01D1C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3" t="46156" r="30727" b="2893"/>
          <a:stretch>
            <a:fillRect/>
          </a:stretch>
        </p:blipFill>
        <p:spPr bwMode="auto">
          <a:xfrm>
            <a:off x="7509342" y="847827"/>
            <a:ext cx="3025984" cy="258117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CFEL">
            <a:extLst>
              <a:ext uri="{FF2B5EF4-FFF2-40B4-BE49-F238E27FC236}">
                <a16:creationId xmlns:a16="http://schemas.microsoft.com/office/drawing/2014/main" id="{EDAEA42F-DBF0-7F27-A194-6784AB0C03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29" r="1738" b="1249"/>
          <a:stretch>
            <a:fillRect/>
          </a:stretch>
        </p:blipFill>
        <p:spPr bwMode="auto">
          <a:xfrm>
            <a:off x="7386932" y="3648616"/>
            <a:ext cx="3270803" cy="2581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6344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90350CCB-1134-6BE4-C6C5-683B131CB794}"/>
              </a:ext>
            </a:extLst>
          </p:cNvPr>
          <p:cNvPicPr>
            <a:picLocks noChangeAspect="1"/>
          </p:cNvPicPr>
          <p:nvPr/>
        </p:nvPicPr>
        <p:blipFill>
          <a:blip r:embed="rId3"/>
          <a:stretch>
            <a:fillRect/>
          </a:stretch>
        </p:blipFill>
        <p:spPr>
          <a:xfrm>
            <a:off x="0" y="446330"/>
            <a:ext cx="12192000" cy="5965339"/>
          </a:xfrm>
          <a:prstGeom prst="rect">
            <a:avLst/>
          </a:prstGeom>
        </p:spPr>
      </p:pic>
    </p:spTree>
    <p:extLst>
      <p:ext uri="{BB962C8B-B14F-4D97-AF65-F5344CB8AC3E}">
        <p14:creationId xmlns:p14="http://schemas.microsoft.com/office/powerpoint/2010/main" val="10117047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E2CF4AF2-92FC-B186-2701-C58D481F0B07}"/>
              </a:ext>
            </a:extLst>
          </p:cNvPr>
          <p:cNvPicPr>
            <a:picLocks noChangeAspect="1"/>
          </p:cNvPicPr>
          <p:nvPr/>
        </p:nvPicPr>
        <p:blipFill>
          <a:blip r:embed="rId3"/>
          <a:stretch>
            <a:fillRect/>
          </a:stretch>
        </p:blipFill>
        <p:spPr>
          <a:xfrm>
            <a:off x="0" y="644574"/>
            <a:ext cx="12192000" cy="5568852"/>
          </a:xfrm>
          <a:prstGeom prst="rect">
            <a:avLst/>
          </a:prstGeom>
        </p:spPr>
      </p:pic>
    </p:spTree>
    <p:extLst>
      <p:ext uri="{BB962C8B-B14F-4D97-AF65-F5344CB8AC3E}">
        <p14:creationId xmlns:p14="http://schemas.microsoft.com/office/powerpoint/2010/main" val="30733244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C5640ED-2BAD-BE00-4A7C-308FD980707D}"/>
              </a:ext>
            </a:extLst>
          </p:cNvPr>
          <p:cNvSpPr>
            <a:spLocks noGrp="1"/>
          </p:cNvSpPr>
          <p:nvPr>
            <p:ph type="title"/>
          </p:nvPr>
        </p:nvSpPr>
        <p:spPr>
          <a:xfrm>
            <a:off x="1107714" y="0"/>
            <a:ext cx="10246086" cy="1325563"/>
          </a:xfrm>
        </p:spPr>
        <p:txBody>
          <a:bodyPr/>
          <a:lstStyle/>
          <a:p>
            <a:r>
              <a:rPr lang="fr-FR" dirty="0"/>
              <a:t>La polarité Crémieu / Villemoirieu</a:t>
            </a:r>
          </a:p>
        </p:txBody>
      </p:sp>
      <p:pic>
        <p:nvPicPr>
          <p:cNvPr id="4" name="Image 3" descr="Une image contenant capture d’écran, texte, carte&#10;&#10;Le contenu généré par l’IA peut être incorrect.">
            <a:extLst>
              <a:ext uri="{FF2B5EF4-FFF2-40B4-BE49-F238E27FC236}">
                <a16:creationId xmlns:a16="http://schemas.microsoft.com/office/drawing/2014/main" id="{5D5B6604-ED5E-9C11-8356-F7812EF3FB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713" y="917641"/>
            <a:ext cx="10106417" cy="5940359"/>
          </a:xfrm>
          <a:prstGeom prst="rect">
            <a:avLst/>
          </a:prstGeom>
        </p:spPr>
      </p:pic>
    </p:spTree>
    <p:extLst>
      <p:ext uri="{BB962C8B-B14F-4D97-AF65-F5344CB8AC3E}">
        <p14:creationId xmlns:p14="http://schemas.microsoft.com/office/powerpoint/2010/main" val="8168144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7EF811-2AA9-A07A-2C13-8C7771B90A01}"/>
              </a:ext>
            </a:extLst>
          </p:cNvPr>
          <p:cNvSpPr>
            <a:spLocks noGrp="1"/>
          </p:cNvSpPr>
          <p:nvPr>
            <p:ph type="title"/>
          </p:nvPr>
        </p:nvSpPr>
        <p:spPr>
          <a:xfrm>
            <a:off x="838200" y="0"/>
            <a:ext cx="10515600" cy="1325563"/>
          </a:xfrm>
        </p:spPr>
        <p:txBody>
          <a:bodyPr/>
          <a:lstStyle/>
          <a:p>
            <a:r>
              <a:rPr lang="fr-FR" dirty="0"/>
              <a:t>Situation actuelle</a:t>
            </a:r>
          </a:p>
        </p:txBody>
      </p:sp>
      <p:grpSp>
        <p:nvGrpSpPr>
          <p:cNvPr id="5" name="Groupe 4">
            <a:extLst>
              <a:ext uri="{FF2B5EF4-FFF2-40B4-BE49-F238E27FC236}">
                <a16:creationId xmlns:a16="http://schemas.microsoft.com/office/drawing/2014/main" id="{A60C00DE-F4E7-70E2-AB68-1023FF098944}"/>
              </a:ext>
            </a:extLst>
          </p:cNvPr>
          <p:cNvGrpSpPr/>
          <p:nvPr/>
        </p:nvGrpSpPr>
        <p:grpSpPr>
          <a:xfrm>
            <a:off x="0" y="878575"/>
            <a:ext cx="12192000" cy="5979425"/>
            <a:chOff x="-2567354" y="3955598"/>
            <a:chExt cx="12192000" cy="5979425"/>
          </a:xfrm>
        </p:grpSpPr>
        <p:pic>
          <p:nvPicPr>
            <p:cNvPr id="11" name="Image 10">
              <a:extLst>
                <a:ext uri="{FF2B5EF4-FFF2-40B4-BE49-F238E27FC236}">
                  <a16:creationId xmlns:a16="http://schemas.microsoft.com/office/drawing/2014/main" id="{690544ED-6251-099C-CEF2-FAF16C8D3CD5}"/>
                </a:ext>
              </a:extLst>
            </p:cNvPr>
            <p:cNvPicPr>
              <a:picLocks noChangeAspect="1"/>
            </p:cNvPicPr>
            <p:nvPr/>
          </p:nvPicPr>
          <p:blipFill>
            <a:blip r:embed="rId2"/>
            <a:srcRect t="10918" b="5506"/>
            <a:stretch>
              <a:fillRect/>
            </a:stretch>
          </p:blipFill>
          <p:spPr>
            <a:xfrm>
              <a:off x="-2567354" y="3963813"/>
              <a:ext cx="12192000" cy="5971210"/>
            </a:xfrm>
            <a:prstGeom prst="rect">
              <a:avLst/>
            </a:prstGeom>
            <a:ln w="60325">
              <a:noFill/>
            </a:ln>
          </p:spPr>
        </p:pic>
        <p:sp>
          <p:nvSpPr>
            <p:cNvPr id="10" name="Forme libre : forme 9">
              <a:extLst>
                <a:ext uri="{FF2B5EF4-FFF2-40B4-BE49-F238E27FC236}">
                  <a16:creationId xmlns:a16="http://schemas.microsoft.com/office/drawing/2014/main" id="{4AF3980A-7E3D-052A-B45B-95CC9EB46BF8}"/>
                </a:ext>
              </a:extLst>
            </p:cNvPr>
            <p:cNvSpPr/>
            <p:nvPr/>
          </p:nvSpPr>
          <p:spPr>
            <a:xfrm>
              <a:off x="2709886" y="3955598"/>
              <a:ext cx="3182938" cy="5832390"/>
            </a:xfrm>
            <a:custGeom>
              <a:avLst/>
              <a:gdLst>
                <a:gd name="connsiteX0" fmla="*/ 3160640 w 3182938"/>
                <a:gd name="connsiteY0" fmla="*/ 5832390 h 5832390"/>
                <a:gd name="connsiteX1" fmla="*/ 3120000 w 3182938"/>
                <a:gd name="connsiteY1" fmla="*/ 5202470 h 5832390"/>
                <a:gd name="connsiteX2" fmla="*/ 2627240 w 3182938"/>
                <a:gd name="connsiteY2" fmla="*/ 4872270 h 5832390"/>
                <a:gd name="connsiteX3" fmla="*/ 2154800 w 3182938"/>
                <a:gd name="connsiteY3" fmla="*/ 4862110 h 5832390"/>
                <a:gd name="connsiteX4" fmla="*/ 1850000 w 3182938"/>
                <a:gd name="connsiteY4" fmla="*/ 4511590 h 5832390"/>
                <a:gd name="connsiteX5" fmla="*/ 1580760 w 3182938"/>
                <a:gd name="connsiteY5" fmla="*/ 3841030 h 5832390"/>
                <a:gd name="connsiteX6" fmla="*/ 1209920 w 3182938"/>
                <a:gd name="connsiteY6" fmla="*/ 3647990 h 5832390"/>
                <a:gd name="connsiteX7" fmla="*/ 1179440 w 3182938"/>
                <a:gd name="connsiteY7" fmla="*/ 3200950 h 5832390"/>
                <a:gd name="connsiteX8" fmla="*/ 834000 w 3182938"/>
                <a:gd name="connsiteY8" fmla="*/ 3134910 h 5832390"/>
                <a:gd name="connsiteX9" fmla="*/ 630800 w 3182938"/>
                <a:gd name="connsiteY9" fmla="*/ 2377990 h 5832390"/>
                <a:gd name="connsiteX10" fmla="*/ 905120 w 3182938"/>
                <a:gd name="connsiteY10" fmla="*/ 2027470 h 5832390"/>
                <a:gd name="connsiteX11" fmla="*/ 828920 w 3182938"/>
                <a:gd name="connsiteY11" fmla="*/ 1229910 h 5832390"/>
                <a:gd name="connsiteX12" fmla="*/ 986400 w 3182938"/>
                <a:gd name="connsiteY12" fmla="*/ 874310 h 5832390"/>
                <a:gd name="connsiteX13" fmla="*/ 610480 w 3182938"/>
                <a:gd name="connsiteY13" fmla="*/ 554270 h 5832390"/>
                <a:gd name="connsiteX14" fmla="*/ 26280 w 3182938"/>
                <a:gd name="connsiteY14" fmla="*/ 173270 h 5832390"/>
                <a:gd name="connsiteX15" fmla="*/ 107560 w 3182938"/>
                <a:gd name="connsiteY15" fmla="*/ 5630 h 5832390"/>
                <a:gd name="connsiteX16" fmla="*/ 168520 w 3182938"/>
                <a:gd name="connsiteY16" fmla="*/ 36110 h 5832390"/>
                <a:gd name="connsiteX17" fmla="*/ 173600 w 3182938"/>
                <a:gd name="connsiteY17" fmla="*/ 550 h 583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82938" h="5832390">
                  <a:moveTo>
                    <a:pt x="3160640" y="5832390"/>
                  </a:moveTo>
                  <a:cubicBezTo>
                    <a:pt x="3184770" y="5597440"/>
                    <a:pt x="3208900" y="5362490"/>
                    <a:pt x="3120000" y="5202470"/>
                  </a:cubicBezTo>
                  <a:cubicBezTo>
                    <a:pt x="3031100" y="5042450"/>
                    <a:pt x="2788107" y="4928997"/>
                    <a:pt x="2627240" y="4872270"/>
                  </a:cubicBezTo>
                  <a:cubicBezTo>
                    <a:pt x="2466373" y="4815543"/>
                    <a:pt x="2284340" y="4922223"/>
                    <a:pt x="2154800" y="4862110"/>
                  </a:cubicBezTo>
                  <a:cubicBezTo>
                    <a:pt x="2025260" y="4801997"/>
                    <a:pt x="1945673" y="4681770"/>
                    <a:pt x="1850000" y="4511590"/>
                  </a:cubicBezTo>
                  <a:cubicBezTo>
                    <a:pt x="1754327" y="4341410"/>
                    <a:pt x="1687440" y="3984963"/>
                    <a:pt x="1580760" y="3841030"/>
                  </a:cubicBezTo>
                  <a:cubicBezTo>
                    <a:pt x="1474080" y="3697097"/>
                    <a:pt x="1276807" y="3754670"/>
                    <a:pt x="1209920" y="3647990"/>
                  </a:cubicBezTo>
                  <a:cubicBezTo>
                    <a:pt x="1143033" y="3541310"/>
                    <a:pt x="1242093" y="3286463"/>
                    <a:pt x="1179440" y="3200950"/>
                  </a:cubicBezTo>
                  <a:cubicBezTo>
                    <a:pt x="1116787" y="3115437"/>
                    <a:pt x="925440" y="3272070"/>
                    <a:pt x="834000" y="3134910"/>
                  </a:cubicBezTo>
                  <a:cubicBezTo>
                    <a:pt x="742560" y="2997750"/>
                    <a:pt x="618947" y="2562563"/>
                    <a:pt x="630800" y="2377990"/>
                  </a:cubicBezTo>
                  <a:cubicBezTo>
                    <a:pt x="642653" y="2193417"/>
                    <a:pt x="872100" y="2218817"/>
                    <a:pt x="905120" y="2027470"/>
                  </a:cubicBezTo>
                  <a:cubicBezTo>
                    <a:pt x="938140" y="1836123"/>
                    <a:pt x="815373" y="1422103"/>
                    <a:pt x="828920" y="1229910"/>
                  </a:cubicBezTo>
                  <a:cubicBezTo>
                    <a:pt x="842467" y="1037717"/>
                    <a:pt x="1022807" y="986917"/>
                    <a:pt x="986400" y="874310"/>
                  </a:cubicBezTo>
                  <a:cubicBezTo>
                    <a:pt x="949993" y="761703"/>
                    <a:pt x="770500" y="671110"/>
                    <a:pt x="610480" y="554270"/>
                  </a:cubicBezTo>
                  <a:cubicBezTo>
                    <a:pt x="450460" y="437430"/>
                    <a:pt x="110100" y="264710"/>
                    <a:pt x="26280" y="173270"/>
                  </a:cubicBezTo>
                  <a:cubicBezTo>
                    <a:pt x="-57540" y="81830"/>
                    <a:pt x="83853" y="28490"/>
                    <a:pt x="107560" y="5630"/>
                  </a:cubicBezTo>
                  <a:cubicBezTo>
                    <a:pt x="131267" y="-17230"/>
                    <a:pt x="157513" y="36957"/>
                    <a:pt x="168520" y="36110"/>
                  </a:cubicBezTo>
                  <a:cubicBezTo>
                    <a:pt x="179527" y="35263"/>
                    <a:pt x="175293" y="14097"/>
                    <a:pt x="173600" y="550"/>
                  </a:cubicBezTo>
                </a:path>
              </a:pathLst>
            </a:cu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mc:AlternateContent xmlns:mc="http://schemas.openxmlformats.org/markup-compatibility/2006" xmlns:p14="http://schemas.microsoft.com/office/powerpoint/2010/main">
        <mc:Choice Requires="p14">
          <p:contentPart p14:bwMode="auto" r:id="rId3">
            <p14:nvContentPartPr>
              <p14:cNvPr id="13" name="Encre 12">
                <a:extLst>
                  <a:ext uri="{FF2B5EF4-FFF2-40B4-BE49-F238E27FC236}">
                    <a16:creationId xmlns:a16="http://schemas.microsoft.com/office/drawing/2014/main" id="{AC8703E8-121A-AE35-D90B-306C67141D01}"/>
                  </a:ext>
                </a:extLst>
              </p14:cNvPr>
              <p14:cNvContentPartPr/>
              <p14:nvPr/>
            </p14:nvContentPartPr>
            <p14:xfrm>
              <a:off x="3908238" y="939582"/>
              <a:ext cx="2737800" cy="6044760"/>
            </p14:xfrm>
          </p:contentPart>
        </mc:Choice>
        <mc:Fallback xmlns="">
          <p:pic>
            <p:nvPicPr>
              <p:cNvPr id="13" name="Encre 12">
                <a:extLst>
                  <a:ext uri="{FF2B5EF4-FFF2-40B4-BE49-F238E27FC236}">
                    <a16:creationId xmlns:a16="http://schemas.microsoft.com/office/drawing/2014/main" id="{AC8703E8-121A-AE35-D90B-306C67141D01}"/>
                  </a:ext>
                </a:extLst>
              </p:cNvPr>
              <p:cNvPicPr/>
              <p:nvPr/>
            </p:nvPicPr>
            <p:blipFill>
              <a:blip r:embed="rId4"/>
              <a:stretch>
                <a:fillRect/>
              </a:stretch>
            </p:blipFill>
            <p:spPr>
              <a:xfrm>
                <a:off x="3872598" y="867942"/>
                <a:ext cx="2809440" cy="61884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5" name="Encre 14">
                <a:extLst>
                  <a:ext uri="{FF2B5EF4-FFF2-40B4-BE49-F238E27FC236}">
                    <a16:creationId xmlns:a16="http://schemas.microsoft.com/office/drawing/2014/main" id="{9F609799-2B64-58A6-4DF5-949BE9A9D277}"/>
                  </a:ext>
                </a:extLst>
              </p14:cNvPr>
              <p14:cNvContentPartPr/>
              <p14:nvPr/>
            </p14:nvContentPartPr>
            <p14:xfrm>
              <a:off x="6101248" y="2184217"/>
              <a:ext cx="52200" cy="631440"/>
            </p14:xfrm>
          </p:contentPart>
        </mc:Choice>
        <mc:Fallback xmlns="">
          <p:pic>
            <p:nvPicPr>
              <p:cNvPr id="15" name="Encre 14">
                <a:extLst>
                  <a:ext uri="{FF2B5EF4-FFF2-40B4-BE49-F238E27FC236}">
                    <a16:creationId xmlns:a16="http://schemas.microsoft.com/office/drawing/2014/main" id="{9F609799-2B64-58A6-4DF5-949BE9A9D277}"/>
                  </a:ext>
                </a:extLst>
              </p:cNvPr>
              <p:cNvPicPr/>
              <p:nvPr/>
            </p:nvPicPr>
            <p:blipFill>
              <a:blip r:embed="rId8"/>
              <a:stretch>
                <a:fillRect/>
              </a:stretch>
            </p:blipFill>
            <p:spPr>
              <a:xfrm>
                <a:off x="6065608" y="2112217"/>
                <a:ext cx="123840" cy="7750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7" name="Encre 16">
                <a:extLst>
                  <a:ext uri="{FF2B5EF4-FFF2-40B4-BE49-F238E27FC236}">
                    <a16:creationId xmlns:a16="http://schemas.microsoft.com/office/drawing/2014/main" id="{319E1CD6-5D80-0BD2-2CF8-14B0A00027B1}"/>
                  </a:ext>
                </a:extLst>
              </p14:cNvPr>
              <p14:cNvContentPartPr/>
              <p14:nvPr/>
            </p14:nvContentPartPr>
            <p14:xfrm>
              <a:off x="6160648" y="2879377"/>
              <a:ext cx="2448000" cy="2072160"/>
            </p14:xfrm>
          </p:contentPart>
        </mc:Choice>
        <mc:Fallback xmlns="">
          <p:pic>
            <p:nvPicPr>
              <p:cNvPr id="17" name="Encre 16">
                <a:extLst>
                  <a:ext uri="{FF2B5EF4-FFF2-40B4-BE49-F238E27FC236}">
                    <a16:creationId xmlns:a16="http://schemas.microsoft.com/office/drawing/2014/main" id="{319E1CD6-5D80-0BD2-2CF8-14B0A00027B1}"/>
                  </a:ext>
                </a:extLst>
              </p:cNvPr>
              <p:cNvPicPr/>
              <p:nvPr/>
            </p:nvPicPr>
            <p:blipFill>
              <a:blip r:embed="rId10"/>
              <a:stretch>
                <a:fillRect/>
              </a:stretch>
            </p:blipFill>
            <p:spPr>
              <a:xfrm>
                <a:off x="6124648" y="2807737"/>
                <a:ext cx="2519640" cy="2215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8" name="Encre 17">
                <a:extLst>
                  <a:ext uri="{FF2B5EF4-FFF2-40B4-BE49-F238E27FC236}">
                    <a16:creationId xmlns:a16="http://schemas.microsoft.com/office/drawing/2014/main" id="{228FA8EB-D6D0-D2DD-BB42-303A55EFB633}"/>
                  </a:ext>
                </a:extLst>
              </p14:cNvPr>
              <p14:cNvContentPartPr/>
              <p14:nvPr/>
            </p14:nvContentPartPr>
            <p14:xfrm>
              <a:off x="8630968" y="4815457"/>
              <a:ext cx="942840" cy="873000"/>
            </p14:xfrm>
          </p:contentPart>
        </mc:Choice>
        <mc:Fallback xmlns="">
          <p:pic>
            <p:nvPicPr>
              <p:cNvPr id="18" name="Encre 17">
                <a:extLst>
                  <a:ext uri="{FF2B5EF4-FFF2-40B4-BE49-F238E27FC236}">
                    <a16:creationId xmlns:a16="http://schemas.microsoft.com/office/drawing/2014/main" id="{228FA8EB-D6D0-D2DD-BB42-303A55EFB633}"/>
                  </a:ext>
                </a:extLst>
              </p:cNvPr>
              <p:cNvPicPr/>
              <p:nvPr/>
            </p:nvPicPr>
            <p:blipFill>
              <a:blip r:embed="rId12"/>
              <a:stretch>
                <a:fillRect/>
              </a:stretch>
            </p:blipFill>
            <p:spPr>
              <a:xfrm>
                <a:off x="8595328" y="4743457"/>
                <a:ext cx="1014480" cy="101664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9" name="Encre 18">
                <a:extLst>
                  <a:ext uri="{FF2B5EF4-FFF2-40B4-BE49-F238E27FC236}">
                    <a16:creationId xmlns:a16="http://schemas.microsoft.com/office/drawing/2014/main" id="{17856F70-01F4-1980-AD41-1B95145B79DE}"/>
                  </a:ext>
                </a:extLst>
              </p14:cNvPr>
              <p14:cNvContentPartPr/>
              <p14:nvPr/>
            </p14:nvContentPartPr>
            <p14:xfrm>
              <a:off x="725368" y="951577"/>
              <a:ext cx="2883600" cy="134640"/>
            </p14:xfrm>
          </p:contentPart>
        </mc:Choice>
        <mc:Fallback xmlns="">
          <p:pic>
            <p:nvPicPr>
              <p:cNvPr id="19" name="Encre 18">
                <a:extLst>
                  <a:ext uri="{FF2B5EF4-FFF2-40B4-BE49-F238E27FC236}">
                    <a16:creationId xmlns:a16="http://schemas.microsoft.com/office/drawing/2014/main" id="{17856F70-01F4-1980-AD41-1B95145B79DE}"/>
                  </a:ext>
                </a:extLst>
              </p:cNvPr>
              <p:cNvPicPr/>
              <p:nvPr/>
            </p:nvPicPr>
            <p:blipFill>
              <a:blip r:embed="rId14"/>
              <a:stretch>
                <a:fillRect/>
              </a:stretch>
            </p:blipFill>
            <p:spPr>
              <a:xfrm>
                <a:off x="689368" y="879577"/>
                <a:ext cx="2955240" cy="2782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0" name="Encre 19">
                <a:extLst>
                  <a:ext uri="{FF2B5EF4-FFF2-40B4-BE49-F238E27FC236}">
                    <a16:creationId xmlns:a16="http://schemas.microsoft.com/office/drawing/2014/main" id="{61DC55CE-6649-5A57-9949-AB3D44E217B3}"/>
                  </a:ext>
                </a:extLst>
              </p14:cNvPr>
              <p14:cNvContentPartPr/>
              <p14:nvPr/>
            </p14:nvContentPartPr>
            <p14:xfrm>
              <a:off x="9593032" y="5648681"/>
              <a:ext cx="698400" cy="227880"/>
            </p14:xfrm>
          </p:contentPart>
        </mc:Choice>
        <mc:Fallback xmlns="">
          <p:pic>
            <p:nvPicPr>
              <p:cNvPr id="20" name="Encre 19">
                <a:extLst>
                  <a:ext uri="{FF2B5EF4-FFF2-40B4-BE49-F238E27FC236}">
                    <a16:creationId xmlns:a16="http://schemas.microsoft.com/office/drawing/2014/main" id="{61DC55CE-6649-5A57-9949-AB3D44E217B3}"/>
                  </a:ext>
                </a:extLst>
              </p:cNvPr>
              <p:cNvPicPr/>
              <p:nvPr/>
            </p:nvPicPr>
            <p:blipFill>
              <a:blip r:embed="rId16"/>
              <a:stretch>
                <a:fillRect/>
              </a:stretch>
            </p:blipFill>
            <p:spPr>
              <a:xfrm>
                <a:off x="9557032" y="5576681"/>
                <a:ext cx="770040" cy="37152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22" name="Encre 21">
                <a:extLst>
                  <a:ext uri="{FF2B5EF4-FFF2-40B4-BE49-F238E27FC236}">
                    <a16:creationId xmlns:a16="http://schemas.microsoft.com/office/drawing/2014/main" id="{5564DBC2-B7FF-4D4C-1EDC-6D15F9DD9D21}"/>
                  </a:ext>
                </a:extLst>
              </p14:cNvPr>
              <p14:cNvContentPartPr/>
              <p14:nvPr/>
            </p14:nvContentPartPr>
            <p14:xfrm>
              <a:off x="10234912" y="5806361"/>
              <a:ext cx="1005120" cy="1129680"/>
            </p14:xfrm>
          </p:contentPart>
        </mc:Choice>
        <mc:Fallback xmlns="">
          <p:pic>
            <p:nvPicPr>
              <p:cNvPr id="22" name="Encre 21">
                <a:extLst>
                  <a:ext uri="{FF2B5EF4-FFF2-40B4-BE49-F238E27FC236}">
                    <a16:creationId xmlns:a16="http://schemas.microsoft.com/office/drawing/2014/main" id="{5564DBC2-B7FF-4D4C-1EDC-6D15F9DD9D21}"/>
                  </a:ext>
                </a:extLst>
              </p:cNvPr>
              <p:cNvPicPr/>
              <p:nvPr/>
            </p:nvPicPr>
            <p:blipFill>
              <a:blip r:embed="rId18"/>
              <a:stretch>
                <a:fillRect/>
              </a:stretch>
            </p:blipFill>
            <p:spPr>
              <a:xfrm>
                <a:off x="10199272" y="5734721"/>
                <a:ext cx="1076760" cy="127332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3" name="Encre 2">
                <a:extLst>
                  <a:ext uri="{FF2B5EF4-FFF2-40B4-BE49-F238E27FC236}">
                    <a16:creationId xmlns:a16="http://schemas.microsoft.com/office/drawing/2014/main" id="{2D05E3BA-04C5-5F6A-1926-622AC5D6B104}"/>
                  </a:ext>
                </a:extLst>
              </p14:cNvPr>
              <p14:cNvContentPartPr/>
              <p14:nvPr/>
            </p14:nvContentPartPr>
            <p14:xfrm>
              <a:off x="3697370" y="940730"/>
              <a:ext cx="2292480" cy="1441440"/>
            </p14:xfrm>
          </p:contentPart>
        </mc:Choice>
        <mc:Fallback xmlns="">
          <p:pic>
            <p:nvPicPr>
              <p:cNvPr id="3" name="Encre 2">
                <a:extLst>
                  <a:ext uri="{FF2B5EF4-FFF2-40B4-BE49-F238E27FC236}">
                    <a16:creationId xmlns:a16="http://schemas.microsoft.com/office/drawing/2014/main" id="{2D05E3BA-04C5-5F6A-1926-622AC5D6B104}"/>
                  </a:ext>
                </a:extLst>
              </p:cNvPr>
              <p:cNvPicPr/>
              <p:nvPr/>
            </p:nvPicPr>
            <p:blipFill>
              <a:blip r:embed="rId20"/>
              <a:stretch>
                <a:fillRect/>
              </a:stretch>
            </p:blipFill>
            <p:spPr>
              <a:xfrm>
                <a:off x="3661370" y="868730"/>
                <a:ext cx="2364120" cy="15850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4" name="Encre 3">
                <a:extLst>
                  <a:ext uri="{FF2B5EF4-FFF2-40B4-BE49-F238E27FC236}">
                    <a16:creationId xmlns:a16="http://schemas.microsoft.com/office/drawing/2014/main" id="{D50C67EA-97A1-A8AD-DD7B-B75C9E3DA9D8}"/>
                  </a:ext>
                </a:extLst>
              </p14:cNvPr>
              <p14:cNvContentPartPr/>
              <p14:nvPr/>
            </p14:nvContentPartPr>
            <p14:xfrm>
              <a:off x="6006770" y="2289650"/>
              <a:ext cx="19800" cy="41760"/>
            </p14:xfrm>
          </p:contentPart>
        </mc:Choice>
        <mc:Fallback xmlns="">
          <p:pic>
            <p:nvPicPr>
              <p:cNvPr id="4" name="Encre 3">
                <a:extLst>
                  <a:ext uri="{FF2B5EF4-FFF2-40B4-BE49-F238E27FC236}">
                    <a16:creationId xmlns:a16="http://schemas.microsoft.com/office/drawing/2014/main" id="{D50C67EA-97A1-A8AD-DD7B-B75C9E3DA9D8}"/>
                  </a:ext>
                </a:extLst>
              </p:cNvPr>
              <p:cNvPicPr/>
              <p:nvPr/>
            </p:nvPicPr>
            <p:blipFill>
              <a:blip r:embed="rId22"/>
              <a:stretch>
                <a:fillRect/>
              </a:stretch>
            </p:blipFill>
            <p:spPr>
              <a:xfrm>
                <a:off x="5971130" y="2217650"/>
                <a:ext cx="91440" cy="18540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6" name="Encre 5">
                <a:extLst>
                  <a:ext uri="{FF2B5EF4-FFF2-40B4-BE49-F238E27FC236}">
                    <a16:creationId xmlns:a16="http://schemas.microsoft.com/office/drawing/2014/main" id="{ECE70A27-D9B3-7C1A-F9B3-08CFB4AD059D}"/>
                  </a:ext>
                </a:extLst>
              </p14:cNvPr>
              <p14:cNvContentPartPr/>
              <p14:nvPr/>
            </p14:nvContentPartPr>
            <p14:xfrm>
              <a:off x="5958530" y="2256890"/>
              <a:ext cx="141480" cy="109800"/>
            </p14:xfrm>
          </p:contentPart>
        </mc:Choice>
        <mc:Fallback xmlns="">
          <p:pic>
            <p:nvPicPr>
              <p:cNvPr id="6" name="Encre 5">
                <a:extLst>
                  <a:ext uri="{FF2B5EF4-FFF2-40B4-BE49-F238E27FC236}">
                    <a16:creationId xmlns:a16="http://schemas.microsoft.com/office/drawing/2014/main" id="{ECE70A27-D9B3-7C1A-F9B3-08CFB4AD059D}"/>
                  </a:ext>
                </a:extLst>
              </p:cNvPr>
              <p:cNvPicPr/>
              <p:nvPr/>
            </p:nvPicPr>
            <p:blipFill>
              <a:blip r:embed="rId24"/>
              <a:stretch>
                <a:fillRect/>
              </a:stretch>
            </p:blipFill>
            <p:spPr>
              <a:xfrm>
                <a:off x="5922890" y="2185250"/>
                <a:ext cx="213120" cy="253440"/>
              </a:xfrm>
              <a:prstGeom prst="rect">
                <a:avLst/>
              </a:prstGeom>
            </p:spPr>
          </p:pic>
        </mc:Fallback>
      </mc:AlternateContent>
    </p:spTree>
    <p:extLst>
      <p:ext uri="{BB962C8B-B14F-4D97-AF65-F5344CB8AC3E}">
        <p14:creationId xmlns:p14="http://schemas.microsoft.com/office/powerpoint/2010/main" val="32314141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B2A826A-27D9-FD70-5E1F-EF5D6504A7DC}"/>
              </a:ext>
            </a:extLst>
          </p:cNvPr>
          <p:cNvPicPr>
            <a:picLocks noChangeAspect="1"/>
          </p:cNvPicPr>
          <p:nvPr/>
        </p:nvPicPr>
        <p:blipFill>
          <a:blip r:embed="rId3"/>
          <a:stretch>
            <a:fillRect/>
          </a:stretch>
        </p:blipFill>
        <p:spPr>
          <a:xfrm>
            <a:off x="128544" y="85700"/>
            <a:ext cx="11934912" cy="6686599"/>
          </a:xfrm>
          <a:prstGeom prst="rect">
            <a:avLst/>
          </a:prstGeom>
        </p:spPr>
      </p:pic>
    </p:spTree>
    <p:extLst>
      <p:ext uri="{BB962C8B-B14F-4D97-AF65-F5344CB8AC3E}">
        <p14:creationId xmlns:p14="http://schemas.microsoft.com/office/powerpoint/2010/main" val="1015839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9C07F181-A74C-7B45-18D7-86C65FA1F0A3}"/>
              </a:ext>
            </a:extLst>
          </p:cNvPr>
          <p:cNvGrpSpPr/>
          <p:nvPr/>
        </p:nvGrpSpPr>
        <p:grpSpPr>
          <a:xfrm>
            <a:off x="0" y="878575"/>
            <a:ext cx="12192000" cy="5979425"/>
            <a:chOff x="-2567354" y="3955598"/>
            <a:chExt cx="12192000" cy="5979425"/>
          </a:xfrm>
        </p:grpSpPr>
        <p:pic>
          <p:nvPicPr>
            <p:cNvPr id="5" name="Image 4">
              <a:extLst>
                <a:ext uri="{FF2B5EF4-FFF2-40B4-BE49-F238E27FC236}">
                  <a16:creationId xmlns:a16="http://schemas.microsoft.com/office/drawing/2014/main" id="{91E6AF80-FDAC-D8B1-B43D-D36213BBCA04}"/>
                </a:ext>
              </a:extLst>
            </p:cNvPr>
            <p:cNvPicPr>
              <a:picLocks noChangeAspect="1"/>
            </p:cNvPicPr>
            <p:nvPr/>
          </p:nvPicPr>
          <p:blipFill>
            <a:blip r:embed="rId3"/>
            <a:srcRect t="10918" b="5506"/>
            <a:stretch>
              <a:fillRect/>
            </a:stretch>
          </p:blipFill>
          <p:spPr>
            <a:xfrm>
              <a:off x="-2567354" y="3963813"/>
              <a:ext cx="12192000" cy="5971210"/>
            </a:xfrm>
            <a:prstGeom prst="rect">
              <a:avLst/>
            </a:prstGeom>
            <a:ln w="60325">
              <a:noFill/>
            </a:ln>
          </p:spPr>
        </p:pic>
        <p:sp>
          <p:nvSpPr>
            <p:cNvPr id="7" name="Forme libre : forme 6">
              <a:extLst>
                <a:ext uri="{FF2B5EF4-FFF2-40B4-BE49-F238E27FC236}">
                  <a16:creationId xmlns:a16="http://schemas.microsoft.com/office/drawing/2014/main" id="{5CC39A30-CEAB-F841-CF1C-FFEE4280AC46}"/>
                </a:ext>
              </a:extLst>
            </p:cNvPr>
            <p:cNvSpPr/>
            <p:nvPr/>
          </p:nvSpPr>
          <p:spPr>
            <a:xfrm>
              <a:off x="2709886" y="3955598"/>
              <a:ext cx="3182938" cy="5832390"/>
            </a:xfrm>
            <a:custGeom>
              <a:avLst/>
              <a:gdLst>
                <a:gd name="connsiteX0" fmla="*/ 3160640 w 3182938"/>
                <a:gd name="connsiteY0" fmla="*/ 5832390 h 5832390"/>
                <a:gd name="connsiteX1" fmla="*/ 3120000 w 3182938"/>
                <a:gd name="connsiteY1" fmla="*/ 5202470 h 5832390"/>
                <a:gd name="connsiteX2" fmla="*/ 2627240 w 3182938"/>
                <a:gd name="connsiteY2" fmla="*/ 4872270 h 5832390"/>
                <a:gd name="connsiteX3" fmla="*/ 2154800 w 3182938"/>
                <a:gd name="connsiteY3" fmla="*/ 4862110 h 5832390"/>
                <a:gd name="connsiteX4" fmla="*/ 1850000 w 3182938"/>
                <a:gd name="connsiteY4" fmla="*/ 4511590 h 5832390"/>
                <a:gd name="connsiteX5" fmla="*/ 1580760 w 3182938"/>
                <a:gd name="connsiteY5" fmla="*/ 3841030 h 5832390"/>
                <a:gd name="connsiteX6" fmla="*/ 1209920 w 3182938"/>
                <a:gd name="connsiteY6" fmla="*/ 3647990 h 5832390"/>
                <a:gd name="connsiteX7" fmla="*/ 1179440 w 3182938"/>
                <a:gd name="connsiteY7" fmla="*/ 3200950 h 5832390"/>
                <a:gd name="connsiteX8" fmla="*/ 834000 w 3182938"/>
                <a:gd name="connsiteY8" fmla="*/ 3134910 h 5832390"/>
                <a:gd name="connsiteX9" fmla="*/ 630800 w 3182938"/>
                <a:gd name="connsiteY9" fmla="*/ 2377990 h 5832390"/>
                <a:gd name="connsiteX10" fmla="*/ 905120 w 3182938"/>
                <a:gd name="connsiteY10" fmla="*/ 2027470 h 5832390"/>
                <a:gd name="connsiteX11" fmla="*/ 828920 w 3182938"/>
                <a:gd name="connsiteY11" fmla="*/ 1229910 h 5832390"/>
                <a:gd name="connsiteX12" fmla="*/ 986400 w 3182938"/>
                <a:gd name="connsiteY12" fmla="*/ 874310 h 5832390"/>
                <a:gd name="connsiteX13" fmla="*/ 610480 w 3182938"/>
                <a:gd name="connsiteY13" fmla="*/ 554270 h 5832390"/>
                <a:gd name="connsiteX14" fmla="*/ 26280 w 3182938"/>
                <a:gd name="connsiteY14" fmla="*/ 173270 h 5832390"/>
                <a:gd name="connsiteX15" fmla="*/ 107560 w 3182938"/>
                <a:gd name="connsiteY15" fmla="*/ 5630 h 5832390"/>
                <a:gd name="connsiteX16" fmla="*/ 168520 w 3182938"/>
                <a:gd name="connsiteY16" fmla="*/ 36110 h 5832390"/>
                <a:gd name="connsiteX17" fmla="*/ 173600 w 3182938"/>
                <a:gd name="connsiteY17" fmla="*/ 550 h 583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82938" h="5832390">
                  <a:moveTo>
                    <a:pt x="3160640" y="5832390"/>
                  </a:moveTo>
                  <a:cubicBezTo>
                    <a:pt x="3184770" y="5597440"/>
                    <a:pt x="3208900" y="5362490"/>
                    <a:pt x="3120000" y="5202470"/>
                  </a:cubicBezTo>
                  <a:cubicBezTo>
                    <a:pt x="3031100" y="5042450"/>
                    <a:pt x="2788107" y="4928997"/>
                    <a:pt x="2627240" y="4872270"/>
                  </a:cubicBezTo>
                  <a:cubicBezTo>
                    <a:pt x="2466373" y="4815543"/>
                    <a:pt x="2284340" y="4922223"/>
                    <a:pt x="2154800" y="4862110"/>
                  </a:cubicBezTo>
                  <a:cubicBezTo>
                    <a:pt x="2025260" y="4801997"/>
                    <a:pt x="1945673" y="4681770"/>
                    <a:pt x="1850000" y="4511590"/>
                  </a:cubicBezTo>
                  <a:cubicBezTo>
                    <a:pt x="1754327" y="4341410"/>
                    <a:pt x="1687440" y="3984963"/>
                    <a:pt x="1580760" y="3841030"/>
                  </a:cubicBezTo>
                  <a:cubicBezTo>
                    <a:pt x="1474080" y="3697097"/>
                    <a:pt x="1276807" y="3754670"/>
                    <a:pt x="1209920" y="3647990"/>
                  </a:cubicBezTo>
                  <a:cubicBezTo>
                    <a:pt x="1143033" y="3541310"/>
                    <a:pt x="1242093" y="3286463"/>
                    <a:pt x="1179440" y="3200950"/>
                  </a:cubicBezTo>
                  <a:cubicBezTo>
                    <a:pt x="1116787" y="3115437"/>
                    <a:pt x="925440" y="3272070"/>
                    <a:pt x="834000" y="3134910"/>
                  </a:cubicBezTo>
                  <a:cubicBezTo>
                    <a:pt x="742560" y="2997750"/>
                    <a:pt x="618947" y="2562563"/>
                    <a:pt x="630800" y="2377990"/>
                  </a:cubicBezTo>
                  <a:cubicBezTo>
                    <a:pt x="642653" y="2193417"/>
                    <a:pt x="872100" y="2218817"/>
                    <a:pt x="905120" y="2027470"/>
                  </a:cubicBezTo>
                  <a:cubicBezTo>
                    <a:pt x="938140" y="1836123"/>
                    <a:pt x="815373" y="1422103"/>
                    <a:pt x="828920" y="1229910"/>
                  </a:cubicBezTo>
                  <a:cubicBezTo>
                    <a:pt x="842467" y="1037717"/>
                    <a:pt x="1022807" y="986917"/>
                    <a:pt x="986400" y="874310"/>
                  </a:cubicBezTo>
                  <a:cubicBezTo>
                    <a:pt x="949993" y="761703"/>
                    <a:pt x="770500" y="671110"/>
                    <a:pt x="610480" y="554270"/>
                  </a:cubicBezTo>
                  <a:cubicBezTo>
                    <a:pt x="450460" y="437430"/>
                    <a:pt x="110100" y="264710"/>
                    <a:pt x="26280" y="173270"/>
                  </a:cubicBezTo>
                  <a:cubicBezTo>
                    <a:pt x="-57540" y="81830"/>
                    <a:pt x="83853" y="28490"/>
                    <a:pt x="107560" y="5630"/>
                  </a:cubicBezTo>
                  <a:cubicBezTo>
                    <a:pt x="131267" y="-17230"/>
                    <a:pt x="157513" y="36957"/>
                    <a:pt x="168520" y="36110"/>
                  </a:cubicBezTo>
                  <a:cubicBezTo>
                    <a:pt x="179527" y="35263"/>
                    <a:pt x="175293" y="14097"/>
                    <a:pt x="173600" y="550"/>
                  </a:cubicBezTo>
                </a:path>
              </a:pathLst>
            </a:cu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re 1">
            <a:extLst>
              <a:ext uri="{FF2B5EF4-FFF2-40B4-BE49-F238E27FC236}">
                <a16:creationId xmlns:a16="http://schemas.microsoft.com/office/drawing/2014/main" id="{06BB5047-B2F3-1E0D-6A18-04B38CAE3F07}"/>
              </a:ext>
            </a:extLst>
          </p:cNvPr>
          <p:cNvSpPr>
            <a:spLocks noGrp="1"/>
          </p:cNvSpPr>
          <p:nvPr>
            <p:ph type="title"/>
          </p:nvPr>
        </p:nvSpPr>
        <p:spPr>
          <a:xfrm>
            <a:off x="906073" y="-204218"/>
            <a:ext cx="10515600" cy="1325563"/>
          </a:xfrm>
        </p:spPr>
        <p:txBody>
          <a:bodyPr/>
          <a:lstStyle/>
          <a:p>
            <a:r>
              <a:rPr lang="fr-FR" dirty="0"/>
              <a:t>Arrivée du tramway</a:t>
            </a:r>
          </a:p>
        </p:txBody>
      </p:sp>
      <mc:AlternateContent xmlns:mc="http://schemas.openxmlformats.org/markup-compatibility/2006" xmlns:p14="http://schemas.microsoft.com/office/powerpoint/2010/main">
        <mc:Choice Requires="p14">
          <p:contentPart p14:bwMode="auto" r:id="rId4">
            <p14:nvContentPartPr>
              <p14:cNvPr id="25" name="Encre 24">
                <a:extLst>
                  <a:ext uri="{FF2B5EF4-FFF2-40B4-BE49-F238E27FC236}">
                    <a16:creationId xmlns:a16="http://schemas.microsoft.com/office/drawing/2014/main" id="{B276E635-7EBB-F2A4-0830-B0C6CCBDB640}"/>
                  </a:ext>
                </a:extLst>
              </p14:cNvPr>
              <p14:cNvContentPartPr/>
              <p14:nvPr/>
            </p14:nvContentPartPr>
            <p14:xfrm>
              <a:off x="8475843" y="6457077"/>
              <a:ext cx="11520" cy="17280"/>
            </p14:xfrm>
          </p:contentPart>
        </mc:Choice>
        <mc:Fallback xmlns="">
          <p:pic>
            <p:nvPicPr>
              <p:cNvPr id="25" name="Encre 24">
                <a:extLst>
                  <a:ext uri="{FF2B5EF4-FFF2-40B4-BE49-F238E27FC236}">
                    <a16:creationId xmlns:a16="http://schemas.microsoft.com/office/drawing/2014/main" id="{B276E635-7EBB-F2A4-0830-B0C6CCBDB640}"/>
                  </a:ext>
                </a:extLst>
              </p:cNvPr>
              <p:cNvPicPr/>
              <p:nvPr/>
            </p:nvPicPr>
            <p:blipFill>
              <a:blip r:embed="rId5"/>
              <a:stretch>
                <a:fillRect/>
              </a:stretch>
            </p:blipFill>
            <p:spPr>
              <a:xfrm>
                <a:off x="8469723" y="6450957"/>
                <a:ext cx="23760" cy="29520"/>
              </a:xfrm>
              <a:prstGeom prst="rect">
                <a:avLst/>
              </a:prstGeom>
            </p:spPr>
          </p:pic>
        </mc:Fallback>
      </mc:AlternateContent>
      <p:grpSp>
        <p:nvGrpSpPr>
          <p:cNvPr id="28" name="Groupe 27">
            <a:extLst>
              <a:ext uri="{FF2B5EF4-FFF2-40B4-BE49-F238E27FC236}">
                <a16:creationId xmlns:a16="http://schemas.microsoft.com/office/drawing/2014/main" id="{87972F80-2E01-0896-E5EA-EF0735E49C93}"/>
              </a:ext>
            </a:extLst>
          </p:cNvPr>
          <p:cNvGrpSpPr/>
          <p:nvPr/>
        </p:nvGrpSpPr>
        <p:grpSpPr>
          <a:xfrm>
            <a:off x="2398143" y="878575"/>
            <a:ext cx="6062035" cy="5832390"/>
            <a:chOff x="-169211" y="3955598"/>
            <a:chExt cx="6062035" cy="5832390"/>
          </a:xfrm>
        </p:grpSpPr>
        <p:cxnSp>
          <p:nvCxnSpPr>
            <p:cNvPr id="6" name="Connecteur droit 5">
              <a:extLst>
                <a:ext uri="{FF2B5EF4-FFF2-40B4-BE49-F238E27FC236}">
                  <a16:creationId xmlns:a16="http://schemas.microsoft.com/office/drawing/2014/main" id="{0F1775C0-5A3C-6FE6-58D1-FA735C5A6B18}"/>
                </a:ext>
              </a:extLst>
            </p:cNvPr>
            <p:cNvCxnSpPr>
              <a:cxnSpLocks/>
            </p:cNvCxnSpPr>
            <p:nvPr/>
          </p:nvCxnSpPr>
          <p:spPr>
            <a:xfrm>
              <a:off x="-169211" y="4019025"/>
              <a:ext cx="5524543" cy="2683226"/>
            </a:xfrm>
            <a:prstGeom prst="line">
              <a:avLst/>
            </a:prstGeom>
            <a:ln w="76200">
              <a:solidFill>
                <a:schemeClr val="accent2"/>
              </a:solidFill>
            </a:ln>
          </p:spPr>
          <p:style>
            <a:lnRef idx="3">
              <a:schemeClr val="accent2"/>
            </a:lnRef>
            <a:fillRef idx="0">
              <a:schemeClr val="accent2"/>
            </a:fillRef>
            <a:effectRef idx="2">
              <a:schemeClr val="accent2"/>
            </a:effectRef>
            <a:fontRef idx="minor">
              <a:schemeClr val="tx1"/>
            </a:fontRef>
          </p:style>
        </p:cxnSp>
        <p:grpSp>
          <p:nvGrpSpPr>
            <p:cNvPr id="18" name="Groupe 17">
              <a:extLst>
                <a:ext uri="{FF2B5EF4-FFF2-40B4-BE49-F238E27FC236}">
                  <a16:creationId xmlns:a16="http://schemas.microsoft.com/office/drawing/2014/main" id="{586FCEA3-B3A7-430E-155B-4696CC5C9014}"/>
                </a:ext>
              </a:extLst>
            </p:cNvPr>
            <p:cNvGrpSpPr/>
            <p:nvPr/>
          </p:nvGrpSpPr>
          <p:grpSpPr>
            <a:xfrm>
              <a:off x="2709886" y="3955598"/>
              <a:ext cx="3182938" cy="5832390"/>
              <a:chOff x="5277240" y="649690"/>
              <a:chExt cx="3182938" cy="5832390"/>
            </a:xfrm>
          </p:grpSpPr>
          <p:sp>
            <p:nvSpPr>
              <p:cNvPr id="20" name="Rectangle 19">
                <a:extLst>
                  <a:ext uri="{FF2B5EF4-FFF2-40B4-BE49-F238E27FC236}">
                    <a16:creationId xmlns:a16="http://schemas.microsoft.com/office/drawing/2014/main" id="{F943D54D-CB80-387D-8249-DE5C157FB998}"/>
                  </a:ext>
                </a:extLst>
              </p:cNvPr>
              <p:cNvSpPr/>
              <p:nvPr/>
            </p:nvSpPr>
            <p:spPr>
              <a:xfrm rot="1618777">
                <a:off x="6921071" y="3153247"/>
                <a:ext cx="783934" cy="207205"/>
              </a:xfrm>
              <a:prstGeom prst="rect">
                <a:avLst/>
              </a:prstGeom>
              <a:solidFill>
                <a:schemeClr val="accent1">
                  <a:alpha val="2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0" dirty="0"/>
                  <a:t>P1</a:t>
                </a:r>
                <a:endParaRPr lang="fr-FR" sz="1100" dirty="0"/>
              </a:p>
            </p:txBody>
          </p:sp>
          <p:sp>
            <p:nvSpPr>
              <p:cNvPr id="9" name="Forme libre : forme 8">
                <a:extLst>
                  <a:ext uri="{FF2B5EF4-FFF2-40B4-BE49-F238E27FC236}">
                    <a16:creationId xmlns:a16="http://schemas.microsoft.com/office/drawing/2014/main" id="{657EDF55-C963-0E7C-8B5C-1F3757916E2D}"/>
                  </a:ext>
                </a:extLst>
              </p:cNvPr>
              <p:cNvSpPr/>
              <p:nvPr/>
            </p:nvSpPr>
            <p:spPr>
              <a:xfrm>
                <a:off x="5277240" y="649690"/>
                <a:ext cx="3182938" cy="5832390"/>
              </a:xfrm>
              <a:custGeom>
                <a:avLst/>
                <a:gdLst>
                  <a:gd name="connsiteX0" fmla="*/ 3160640 w 3182938"/>
                  <a:gd name="connsiteY0" fmla="*/ 5832390 h 5832390"/>
                  <a:gd name="connsiteX1" fmla="*/ 3120000 w 3182938"/>
                  <a:gd name="connsiteY1" fmla="*/ 5202470 h 5832390"/>
                  <a:gd name="connsiteX2" fmla="*/ 2627240 w 3182938"/>
                  <a:gd name="connsiteY2" fmla="*/ 4872270 h 5832390"/>
                  <a:gd name="connsiteX3" fmla="*/ 2154800 w 3182938"/>
                  <a:gd name="connsiteY3" fmla="*/ 4862110 h 5832390"/>
                  <a:gd name="connsiteX4" fmla="*/ 1850000 w 3182938"/>
                  <a:gd name="connsiteY4" fmla="*/ 4511590 h 5832390"/>
                  <a:gd name="connsiteX5" fmla="*/ 1580760 w 3182938"/>
                  <a:gd name="connsiteY5" fmla="*/ 3841030 h 5832390"/>
                  <a:gd name="connsiteX6" fmla="*/ 1209920 w 3182938"/>
                  <a:gd name="connsiteY6" fmla="*/ 3647990 h 5832390"/>
                  <a:gd name="connsiteX7" fmla="*/ 1179440 w 3182938"/>
                  <a:gd name="connsiteY7" fmla="*/ 3200950 h 5832390"/>
                  <a:gd name="connsiteX8" fmla="*/ 834000 w 3182938"/>
                  <a:gd name="connsiteY8" fmla="*/ 3134910 h 5832390"/>
                  <a:gd name="connsiteX9" fmla="*/ 630800 w 3182938"/>
                  <a:gd name="connsiteY9" fmla="*/ 2377990 h 5832390"/>
                  <a:gd name="connsiteX10" fmla="*/ 905120 w 3182938"/>
                  <a:gd name="connsiteY10" fmla="*/ 2027470 h 5832390"/>
                  <a:gd name="connsiteX11" fmla="*/ 828920 w 3182938"/>
                  <a:gd name="connsiteY11" fmla="*/ 1229910 h 5832390"/>
                  <a:gd name="connsiteX12" fmla="*/ 986400 w 3182938"/>
                  <a:gd name="connsiteY12" fmla="*/ 874310 h 5832390"/>
                  <a:gd name="connsiteX13" fmla="*/ 610480 w 3182938"/>
                  <a:gd name="connsiteY13" fmla="*/ 554270 h 5832390"/>
                  <a:gd name="connsiteX14" fmla="*/ 26280 w 3182938"/>
                  <a:gd name="connsiteY14" fmla="*/ 173270 h 5832390"/>
                  <a:gd name="connsiteX15" fmla="*/ 107560 w 3182938"/>
                  <a:gd name="connsiteY15" fmla="*/ 5630 h 5832390"/>
                  <a:gd name="connsiteX16" fmla="*/ 168520 w 3182938"/>
                  <a:gd name="connsiteY16" fmla="*/ 36110 h 5832390"/>
                  <a:gd name="connsiteX17" fmla="*/ 173600 w 3182938"/>
                  <a:gd name="connsiteY17" fmla="*/ 550 h 583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82938" h="5832390">
                    <a:moveTo>
                      <a:pt x="3160640" y="5832390"/>
                    </a:moveTo>
                    <a:cubicBezTo>
                      <a:pt x="3184770" y="5597440"/>
                      <a:pt x="3208900" y="5362490"/>
                      <a:pt x="3120000" y="5202470"/>
                    </a:cubicBezTo>
                    <a:cubicBezTo>
                      <a:pt x="3031100" y="5042450"/>
                      <a:pt x="2788107" y="4928997"/>
                      <a:pt x="2627240" y="4872270"/>
                    </a:cubicBezTo>
                    <a:cubicBezTo>
                      <a:pt x="2466373" y="4815543"/>
                      <a:pt x="2284340" y="4922223"/>
                      <a:pt x="2154800" y="4862110"/>
                    </a:cubicBezTo>
                    <a:cubicBezTo>
                      <a:pt x="2025260" y="4801997"/>
                      <a:pt x="1945673" y="4681770"/>
                      <a:pt x="1850000" y="4511590"/>
                    </a:cubicBezTo>
                    <a:cubicBezTo>
                      <a:pt x="1754327" y="4341410"/>
                      <a:pt x="1687440" y="3984963"/>
                      <a:pt x="1580760" y="3841030"/>
                    </a:cubicBezTo>
                    <a:cubicBezTo>
                      <a:pt x="1474080" y="3697097"/>
                      <a:pt x="1276807" y="3754670"/>
                      <a:pt x="1209920" y="3647990"/>
                    </a:cubicBezTo>
                    <a:cubicBezTo>
                      <a:pt x="1143033" y="3541310"/>
                      <a:pt x="1242093" y="3286463"/>
                      <a:pt x="1179440" y="3200950"/>
                    </a:cubicBezTo>
                    <a:cubicBezTo>
                      <a:pt x="1116787" y="3115437"/>
                      <a:pt x="925440" y="3272070"/>
                      <a:pt x="834000" y="3134910"/>
                    </a:cubicBezTo>
                    <a:cubicBezTo>
                      <a:pt x="742560" y="2997750"/>
                      <a:pt x="618947" y="2562563"/>
                      <a:pt x="630800" y="2377990"/>
                    </a:cubicBezTo>
                    <a:cubicBezTo>
                      <a:pt x="642653" y="2193417"/>
                      <a:pt x="872100" y="2218817"/>
                      <a:pt x="905120" y="2027470"/>
                    </a:cubicBezTo>
                    <a:cubicBezTo>
                      <a:pt x="938140" y="1836123"/>
                      <a:pt x="815373" y="1422103"/>
                      <a:pt x="828920" y="1229910"/>
                    </a:cubicBezTo>
                    <a:cubicBezTo>
                      <a:pt x="842467" y="1037717"/>
                      <a:pt x="1022807" y="986917"/>
                      <a:pt x="986400" y="874310"/>
                    </a:cubicBezTo>
                    <a:cubicBezTo>
                      <a:pt x="949993" y="761703"/>
                      <a:pt x="770500" y="671110"/>
                      <a:pt x="610480" y="554270"/>
                    </a:cubicBezTo>
                    <a:cubicBezTo>
                      <a:pt x="450460" y="437430"/>
                      <a:pt x="110100" y="264710"/>
                      <a:pt x="26280" y="173270"/>
                    </a:cubicBezTo>
                    <a:cubicBezTo>
                      <a:pt x="-57540" y="81830"/>
                      <a:pt x="83853" y="28490"/>
                      <a:pt x="107560" y="5630"/>
                    </a:cubicBezTo>
                    <a:cubicBezTo>
                      <a:pt x="131267" y="-17230"/>
                      <a:pt x="157513" y="36957"/>
                      <a:pt x="168520" y="36110"/>
                    </a:cubicBezTo>
                    <a:cubicBezTo>
                      <a:pt x="179527" y="35263"/>
                      <a:pt x="175293" y="14097"/>
                      <a:pt x="173600" y="550"/>
                    </a:cubicBezTo>
                  </a:path>
                </a:pathLst>
              </a:cu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32" name="Rectangle : coins arrondis 31">
            <a:extLst>
              <a:ext uri="{FF2B5EF4-FFF2-40B4-BE49-F238E27FC236}">
                <a16:creationId xmlns:a16="http://schemas.microsoft.com/office/drawing/2014/main" id="{BB1101BA-492D-2164-0EA3-600C451EEFBD}"/>
              </a:ext>
            </a:extLst>
          </p:cNvPr>
          <p:cNvSpPr/>
          <p:nvPr/>
        </p:nvSpPr>
        <p:spPr>
          <a:xfrm rot="1593268">
            <a:off x="5149752" y="1966590"/>
            <a:ext cx="750281" cy="418414"/>
          </a:xfrm>
          <a:prstGeom prst="roundRec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800" dirty="0"/>
              <a:t>Centre Remisage Entretien</a:t>
            </a:r>
          </a:p>
        </p:txBody>
      </p:sp>
      <mc:AlternateContent xmlns:mc="http://schemas.openxmlformats.org/markup-compatibility/2006" xmlns:p14="http://schemas.microsoft.com/office/powerpoint/2010/main">
        <mc:Choice Requires="p14">
          <p:contentPart p14:bwMode="auto" r:id="rId6">
            <p14:nvContentPartPr>
              <p14:cNvPr id="33" name="Encre 32">
                <a:extLst>
                  <a:ext uri="{FF2B5EF4-FFF2-40B4-BE49-F238E27FC236}">
                    <a16:creationId xmlns:a16="http://schemas.microsoft.com/office/drawing/2014/main" id="{F35789A9-8015-D267-BB69-B4B0612B6613}"/>
                  </a:ext>
                </a:extLst>
              </p14:cNvPr>
              <p14:cNvContentPartPr/>
              <p14:nvPr/>
            </p14:nvContentPartPr>
            <p14:xfrm>
              <a:off x="4152170" y="868080"/>
              <a:ext cx="2552400" cy="5793840"/>
            </p14:xfrm>
          </p:contentPart>
        </mc:Choice>
        <mc:Fallback xmlns="">
          <p:pic>
            <p:nvPicPr>
              <p:cNvPr id="33" name="Encre 32">
                <a:extLst>
                  <a:ext uri="{FF2B5EF4-FFF2-40B4-BE49-F238E27FC236}">
                    <a16:creationId xmlns:a16="http://schemas.microsoft.com/office/drawing/2014/main" id="{F35789A9-8015-D267-BB69-B4B0612B6613}"/>
                  </a:ext>
                </a:extLst>
              </p:cNvPr>
              <p:cNvPicPr/>
              <p:nvPr/>
            </p:nvPicPr>
            <p:blipFill>
              <a:blip r:embed="rId7"/>
              <a:stretch>
                <a:fillRect/>
              </a:stretch>
            </p:blipFill>
            <p:spPr>
              <a:xfrm>
                <a:off x="4116170" y="796080"/>
                <a:ext cx="2624040" cy="5937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5" name="Encre 34">
                <a:extLst>
                  <a:ext uri="{FF2B5EF4-FFF2-40B4-BE49-F238E27FC236}">
                    <a16:creationId xmlns:a16="http://schemas.microsoft.com/office/drawing/2014/main" id="{FAAD7976-35F4-D1FC-A8FC-C574C91DF250}"/>
                  </a:ext>
                </a:extLst>
              </p14:cNvPr>
              <p14:cNvContentPartPr/>
              <p14:nvPr/>
            </p14:nvContentPartPr>
            <p14:xfrm>
              <a:off x="5496050" y="3902880"/>
              <a:ext cx="309240" cy="297360"/>
            </p14:xfrm>
          </p:contentPart>
        </mc:Choice>
        <mc:Fallback xmlns="">
          <p:pic>
            <p:nvPicPr>
              <p:cNvPr id="35" name="Encre 34">
                <a:extLst>
                  <a:ext uri="{FF2B5EF4-FFF2-40B4-BE49-F238E27FC236}">
                    <a16:creationId xmlns:a16="http://schemas.microsoft.com/office/drawing/2014/main" id="{FAAD7976-35F4-D1FC-A8FC-C574C91DF250}"/>
                  </a:ext>
                </a:extLst>
              </p:cNvPr>
              <p:cNvPicPr/>
              <p:nvPr/>
            </p:nvPicPr>
            <p:blipFill>
              <a:blip r:embed="rId9"/>
              <a:stretch>
                <a:fillRect/>
              </a:stretch>
            </p:blipFill>
            <p:spPr>
              <a:xfrm>
                <a:off x="5478410" y="3866880"/>
                <a:ext cx="344880" cy="369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7" name="Encre 56">
                <a:extLst>
                  <a:ext uri="{FF2B5EF4-FFF2-40B4-BE49-F238E27FC236}">
                    <a16:creationId xmlns:a16="http://schemas.microsoft.com/office/drawing/2014/main" id="{4580E521-4CC0-D07A-2E94-FD9E555C887D}"/>
                  </a:ext>
                </a:extLst>
              </p14:cNvPr>
              <p14:cNvContentPartPr/>
              <p14:nvPr/>
            </p14:nvContentPartPr>
            <p14:xfrm>
              <a:off x="8182508" y="3770837"/>
              <a:ext cx="5760" cy="10800"/>
            </p14:xfrm>
          </p:contentPart>
        </mc:Choice>
        <mc:Fallback xmlns="">
          <p:pic>
            <p:nvPicPr>
              <p:cNvPr id="57" name="Encre 56">
                <a:extLst>
                  <a:ext uri="{FF2B5EF4-FFF2-40B4-BE49-F238E27FC236}">
                    <a16:creationId xmlns:a16="http://schemas.microsoft.com/office/drawing/2014/main" id="{4580E521-4CC0-D07A-2E94-FD9E555C887D}"/>
                  </a:ext>
                </a:extLst>
              </p:cNvPr>
              <p:cNvPicPr/>
              <p:nvPr/>
            </p:nvPicPr>
            <p:blipFill>
              <a:blip r:embed="rId11"/>
              <a:stretch>
                <a:fillRect/>
              </a:stretch>
            </p:blipFill>
            <p:spPr>
              <a:xfrm>
                <a:off x="8146868" y="3698837"/>
                <a:ext cx="7740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8" name="Encre 57">
                <a:extLst>
                  <a:ext uri="{FF2B5EF4-FFF2-40B4-BE49-F238E27FC236}">
                    <a16:creationId xmlns:a16="http://schemas.microsoft.com/office/drawing/2014/main" id="{709C87B6-6555-A9B1-69E9-EC3EE1FB086B}"/>
                  </a:ext>
                </a:extLst>
              </p14:cNvPr>
              <p14:cNvContentPartPr/>
              <p14:nvPr/>
            </p14:nvContentPartPr>
            <p14:xfrm>
              <a:off x="8037068" y="3709997"/>
              <a:ext cx="227520" cy="164160"/>
            </p14:xfrm>
          </p:contentPart>
        </mc:Choice>
        <mc:Fallback xmlns="">
          <p:pic>
            <p:nvPicPr>
              <p:cNvPr id="58" name="Encre 57">
                <a:extLst>
                  <a:ext uri="{FF2B5EF4-FFF2-40B4-BE49-F238E27FC236}">
                    <a16:creationId xmlns:a16="http://schemas.microsoft.com/office/drawing/2014/main" id="{709C87B6-6555-A9B1-69E9-EC3EE1FB086B}"/>
                  </a:ext>
                </a:extLst>
              </p:cNvPr>
              <p:cNvPicPr/>
              <p:nvPr/>
            </p:nvPicPr>
            <p:blipFill>
              <a:blip r:embed="rId13"/>
              <a:stretch>
                <a:fillRect/>
              </a:stretch>
            </p:blipFill>
            <p:spPr>
              <a:xfrm>
                <a:off x="8001068" y="3638357"/>
                <a:ext cx="299160" cy="307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9" name="Encre 58">
                <a:extLst>
                  <a:ext uri="{FF2B5EF4-FFF2-40B4-BE49-F238E27FC236}">
                    <a16:creationId xmlns:a16="http://schemas.microsoft.com/office/drawing/2014/main" id="{18ED8CC5-FA46-23C6-4B1C-B670C87A7B8F}"/>
                  </a:ext>
                </a:extLst>
              </p14:cNvPr>
              <p14:cNvContentPartPr/>
              <p14:nvPr/>
            </p14:nvContentPartPr>
            <p14:xfrm>
              <a:off x="5686268" y="2426597"/>
              <a:ext cx="183240" cy="307800"/>
            </p14:xfrm>
          </p:contentPart>
        </mc:Choice>
        <mc:Fallback xmlns="">
          <p:pic>
            <p:nvPicPr>
              <p:cNvPr id="59" name="Encre 58">
                <a:extLst>
                  <a:ext uri="{FF2B5EF4-FFF2-40B4-BE49-F238E27FC236}">
                    <a16:creationId xmlns:a16="http://schemas.microsoft.com/office/drawing/2014/main" id="{18ED8CC5-FA46-23C6-4B1C-B670C87A7B8F}"/>
                  </a:ext>
                </a:extLst>
              </p:cNvPr>
              <p:cNvPicPr/>
              <p:nvPr/>
            </p:nvPicPr>
            <p:blipFill>
              <a:blip r:embed="rId15"/>
              <a:stretch>
                <a:fillRect/>
              </a:stretch>
            </p:blipFill>
            <p:spPr>
              <a:xfrm>
                <a:off x="5650628" y="2354597"/>
                <a:ext cx="254880" cy="451440"/>
              </a:xfrm>
              <a:prstGeom prst="rect">
                <a:avLst/>
              </a:prstGeom>
            </p:spPr>
          </p:pic>
        </mc:Fallback>
      </mc:AlternateContent>
      <p:sp>
        <p:nvSpPr>
          <p:cNvPr id="12" name="Forme libre : forme 11">
            <a:extLst>
              <a:ext uri="{FF2B5EF4-FFF2-40B4-BE49-F238E27FC236}">
                <a16:creationId xmlns:a16="http://schemas.microsoft.com/office/drawing/2014/main" id="{18C0EC1B-7480-93E7-7FD4-71D6A211C02F}"/>
              </a:ext>
            </a:extLst>
          </p:cNvPr>
          <p:cNvSpPr/>
          <p:nvPr/>
        </p:nvSpPr>
        <p:spPr>
          <a:xfrm>
            <a:off x="6168368" y="2124433"/>
            <a:ext cx="222302" cy="642808"/>
          </a:xfrm>
          <a:custGeom>
            <a:avLst/>
            <a:gdLst>
              <a:gd name="connsiteX0" fmla="*/ 42178 w 222302"/>
              <a:gd name="connsiteY0" fmla="*/ 255351 h 304464"/>
              <a:gd name="connsiteX1" fmla="*/ 9731 w 222302"/>
              <a:gd name="connsiteY1" fmla="*/ 7578 h 304464"/>
              <a:gd name="connsiteX2" fmla="*/ 220633 w 222302"/>
              <a:gd name="connsiteY2" fmla="*/ 84269 h 304464"/>
              <a:gd name="connsiteX3" fmla="*/ 104121 w 222302"/>
              <a:gd name="connsiteY3" fmla="*/ 292222 h 304464"/>
              <a:gd name="connsiteX4" fmla="*/ 42178 w 222302"/>
              <a:gd name="connsiteY4" fmla="*/ 255351 h 304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02" h="304464">
                <a:moveTo>
                  <a:pt x="42178" y="255351"/>
                </a:moveTo>
                <a:cubicBezTo>
                  <a:pt x="26446" y="207910"/>
                  <a:pt x="-20011" y="36092"/>
                  <a:pt x="9731" y="7578"/>
                </a:cubicBezTo>
                <a:cubicBezTo>
                  <a:pt x="39473" y="-20936"/>
                  <a:pt x="204901" y="36828"/>
                  <a:pt x="220633" y="84269"/>
                </a:cubicBezTo>
                <a:cubicBezTo>
                  <a:pt x="236365" y="131710"/>
                  <a:pt x="136567" y="266904"/>
                  <a:pt x="104121" y="292222"/>
                </a:cubicBezTo>
                <a:cubicBezTo>
                  <a:pt x="71675" y="317540"/>
                  <a:pt x="57910" y="302792"/>
                  <a:pt x="42178" y="255351"/>
                </a:cubicBezTo>
                <a:close/>
              </a:path>
            </a:pathLst>
          </a:cu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0" dirty="0"/>
              <a:t>P2</a:t>
            </a:r>
          </a:p>
        </p:txBody>
      </p:sp>
      <mc:AlternateContent xmlns:mc="http://schemas.openxmlformats.org/markup-compatibility/2006" xmlns:p14="http://schemas.microsoft.com/office/powerpoint/2010/main">
        <mc:Choice Requires="p14">
          <p:contentPart p14:bwMode="auto" r:id="rId16">
            <p14:nvContentPartPr>
              <p14:cNvPr id="13" name="Encre 12">
                <a:extLst>
                  <a:ext uri="{FF2B5EF4-FFF2-40B4-BE49-F238E27FC236}">
                    <a16:creationId xmlns:a16="http://schemas.microsoft.com/office/drawing/2014/main" id="{BD52DB51-68BC-4EFC-023F-8D90B3C8ECF8}"/>
                  </a:ext>
                </a:extLst>
              </p14:cNvPr>
              <p14:cNvContentPartPr/>
              <p14:nvPr/>
            </p14:nvContentPartPr>
            <p14:xfrm>
              <a:off x="5854297" y="3839528"/>
              <a:ext cx="2129400" cy="216000"/>
            </p14:xfrm>
          </p:contentPart>
        </mc:Choice>
        <mc:Fallback xmlns="">
          <p:pic>
            <p:nvPicPr>
              <p:cNvPr id="13" name="Encre 12">
                <a:extLst>
                  <a:ext uri="{FF2B5EF4-FFF2-40B4-BE49-F238E27FC236}">
                    <a16:creationId xmlns:a16="http://schemas.microsoft.com/office/drawing/2014/main" id="{BD52DB51-68BC-4EFC-023F-8D90B3C8ECF8}"/>
                  </a:ext>
                </a:extLst>
              </p:cNvPr>
              <p:cNvPicPr/>
              <p:nvPr/>
            </p:nvPicPr>
            <p:blipFill>
              <a:blip r:embed="rId17"/>
              <a:stretch>
                <a:fillRect/>
              </a:stretch>
            </p:blipFill>
            <p:spPr>
              <a:xfrm>
                <a:off x="5818657" y="3767888"/>
                <a:ext cx="2201040" cy="3596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Encre 13">
                <a:extLst>
                  <a:ext uri="{FF2B5EF4-FFF2-40B4-BE49-F238E27FC236}">
                    <a16:creationId xmlns:a16="http://schemas.microsoft.com/office/drawing/2014/main" id="{8DDC8130-3CD4-0BE8-97C2-1F4575EAE07F}"/>
                  </a:ext>
                </a:extLst>
              </p14:cNvPr>
              <p14:cNvContentPartPr/>
              <p14:nvPr/>
            </p14:nvContentPartPr>
            <p14:xfrm>
              <a:off x="7642777" y="2290448"/>
              <a:ext cx="933840" cy="1515600"/>
            </p14:xfrm>
          </p:contentPart>
        </mc:Choice>
        <mc:Fallback xmlns="">
          <p:pic>
            <p:nvPicPr>
              <p:cNvPr id="14" name="Encre 13">
                <a:extLst>
                  <a:ext uri="{FF2B5EF4-FFF2-40B4-BE49-F238E27FC236}">
                    <a16:creationId xmlns:a16="http://schemas.microsoft.com/office/drawing/2014/main" id="{8DDC8130-3CD4-0BE8-97C2-1F4575EAE07F}"/>
                  </a:ext>
                </a:extLst>
              </p:cNvPr>
              <p:cNvPicPr/>
              <p:nvPr/>
            </p:nvPicPr>
            <p:blipFill>
              <a:blip r:embed="rId19"/>
              <a:stretch>
                <a:fillRect/>
              </a:stretch>
            </p:blipFill>
            <p:spPr>
              <a:xfrm>
                <a:off x="7606777" y="2218808"/>
                <a:ext cx="1005480" cy="16592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Encre 14">
                <a:extLst>
                  <a:ext uri="{FF2B5EF4-FFF2-40B4-BE49-F238E27FC236}">
                    <a16:creationId xmlns:a16="http://schemas.microsoft.com/office/drawing/2014/main" id="{25F17EDD-0D7B-75BE-54B3-85553FAAA113}"/>
                  </a:ext>
                </a:extLst>
              </p14:cNvPr>
              <p14:cNvContentPartPr/>
              <p14:nvPr/>
            </p14:nvContentPartPr>
            <p14:xfrm>
              <a:off x="7862017" y="3991808"/>
              <a:ext cx="395280" cy="839160"/>
            </p14:xfrm>
          </p:contentPart>
        </mc:Choice>
        <mc:Fallback xmlns="">
          <p:pic>
            <p:nvPicPr>
              <p:cNvPr id="15" name="Encre 14">
                <a:extLst>
                  <a:ext uri="{FF2B5EF4-FFF2-40B4-BE49-F238E27FC236}">
                    <a16:creationId xmlns:a16="http://schemas.microsoft.com/office/drawing/2014/main" id="{25F17EDD-0D7B-75BE-54B3-85553FAAA113}"/>
                  </a:ext>
                </a:extLst>
              </p:cNvPr>
              <p:cNvPicPr/>
              <p:nvPr/>
            </p:nvPicPr>
            <p:blipFill>
              <a:blip r:embed="rId21"/>
              <a:stretch>
                <a:fillRect/>
              </a:stretch>
            </p:blipFill>
            <p:spPr>
              <a:xfrm>
                <a:off x="7826377" y="3920168"/>
                <a:ext cx="466920" cy="9828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6" name="Encre 15">
                <a:extLst>
                  <a:ext uri="{FF2B5EF4-FFF2-40B4-BE49-F238E27FC236}">
                    <a16:creationId xmlns:a16="http://schemas.microsoft.com/office/drawing/2014/main" id="{51D00C3A-03F1-7D1E-C8EC-B039B6ACA0CE}"/>
                  </a:ext>
                </a:extLst>
              </p14:cNvPr>
              <p14:cNvContentPartPr/>
              <p14:nvPr/>
            </p14:nvContentPartPr>
            <p14:xfrm>
              <a:off x="7539026" y="3090381"/>
              <a:ext cx="439920" cy="236880"/>
            </p14:xfrm>
          </p:contentPart>
        </mc:Choice>
        <mc:Fallback xmlns="">
          <p:pic>
            <p:nvPicPr>
              <p:cNvPr id="16" name="Encre 15">
                <a:extLst>
                  <a:ext uri="{FF2B5EF4-FFF2-40B4-BE49-F238E27FC236}">
                    <a16:creationId xmlns:a16="http://schemas.microsoft.com/office/drawing/2014/main" id="{51D00C3A-03F1-7D1E-C8EC-B039B6ACA0CE}"/>
                  </a:ext>
                </a:extLst>
              </p:cNvPr>
              <p:cNvPicPr/>
              <p:nvPr/>
            </p:nvPicPr>
            <p:blipFill>
              <a:blip r:embed="rId23"/>
              <a:stretch>
                <a:fillRect/>
              </a:stretch>
            </p:blipFill>
            <p:spPr>
              <a:xfrm>
                <a:off x="7503386" y="3018741"/>
                <a:ext cx="511560" cy="3805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 name="Encre 16">
                <a:extLst>
                  <a:ext uri="{FF2B5EF4-FFF2-40B4-BE49-F238E27FC236}">
                    <a16:creationId xmlns:a16="http://schemas.microsoft.com/office/drawing/2014/main" id="{7BB11787-F093-60DB-8E79-51FC8358BE57}"/>
                  </a:ext>
                </a:extLst>
              </p14:cNvPr>
              <p14:cNvContentPartPr/>
              <p14:nvPr/>
            </p14:nvContentPartPr>
            <p14:xfrm>
              <a:off x="8051634" y="4272302"/>
              <a:ext cx="16200" cy="15840"/>
            </p14:xfrm>
          </p:contentPart>
        </mc:Choice>
        <mc:Fallback xmlns="">
          <p:pic>
            <p:nvPicPr>
              <p:cNvPr id="17" name="Encre 16">
                <a:extLst>
                  <a:ext uri="{FF2B5EF4-FFF2-40B4-BE49-F238E27FC236}">
                    <a16:creationId xmlns:a16="http://schemas.microsoft.com/office/drawing/2014/main" id="{7BB11787-F093-60DB-8E79-51FC8358BE57}"/>
                  </a:ext>
                </a:extLst>
              </p:cNvPr>
              <p:cNvPicPr/>
              <p:nvPr/>
            </p:nvPicPr>
            <p:blipFill>
              <a:blip r:embed="rId25"/>
              <a:stretch>
                <a:fillRect/>
              </a:stretch>
            </p:blipFill>
            <p:spPr>
              <a:xfrm>
                <a:off x="8015994" y="4200302"/>
                <a:ext cx="8784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Encre 18">
                <a:extLst>
                  <a:ext uri="{FF2B5EF4-FFF2-40B4-BE49-F238E27FC236}">
                    <a16:creationId xmlns:a16="http://schemas.microsoft.com/office/drawing/2014/main" id="{92D8AAFF-50C8-DEE7-32A7-1B479C51A1AD}"/>
                  </a:ext>
                </a:extLst>
              </p14:cNvPr>
              <p14:cNvContentPartPr/>
              <p14:nvPr/>
            </p14:nvContentPartPr>
            <p14:xfrm>
              <a:off x="7994394" y="4280222"/>
              <a:ext cx="42840" cy="79560"/>
            </p14:xfrm>
          </p:contentPart>
        </mc:Choice>
        <mc:Fallback xmlns="">
          <p:pic>
            <p:nvPicPr>
              <p:cNvPr id="19" name="Encre 18">
                <a:extLst>
                  <a:ext uri="{FF2B5EF4-FFF2-40B4-BE49-F238E27FC236}">
                    <a16:creationId xmlns:a16="http://schemas.microsoft.com/office/drawing/2014/main" id="{92D8AAFF-50C8-DEE7-32A7-1B479C51A1AD}"/>
                  </a:ext>
                </a:extLst>
              </p:cNvPr>
              <p:cNvPicPr/>
              <p:nvPr/>
            </p:nvPicPr>
            <p:blipFill>
              <a:blip r:embed="rId27"/>
              <a:stretch>
                <a:fillRect/>
              </a:stretch>
            </p:blipFill>
            <p:spPr>
              <a:xfrm>
                <a:off x="7958394" y="4208582"/>
                <a:ext cx="11448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1" name="Encre 20">
                <a:extLst>
                  <a:ext uri="{FF2B5EF4-FFF2-40B4-BE49-F238E27FC236}">
                    <a16:creationId xmlns:a16="http://schemas.microsoft.com/office/drawing/2014/main" id="{F79B1A77-A1EC-50D0-1646-346BB7DAE629}"/>
                  </a:ext>
                </a:extLst>
              </p14:cNvPr>
              <p14:cNvContentPartPr/>
              <p14:nvPr/>
            </p14:nvContentPartPr>
            <p14:xfrm>
              <a:off x="6201623" y="2965894"/>
              <a:ext cx="184680" cy="798840"/>
            </p14:xfrm>
          </p:contentPart>
        </mc:Choice>
        <mc:Fallback xmlns="">
          <p:pic>
            <p:nvPicPr>
              <p:cNvPr id="21" name="Encre 20">
                <a:extLst>
                  <a:ext uri="{FF2B5EF4-FFF2-40B4-BE49-F238E27FC236}">
                    <a16:creationId xmlns:a16="http://schemas.microsoft.com/office/drawing/2014/main" id="{F79B1A77-A1EC-50D0-1646-346BB7DAE629}"/>
                  </a:ext>
                </a:extLst>
              </p:cNvPr>
              <p:cNvPicPr/>
              <p:nvPr/>
            </p:nvPicPr>
            <p:blipFill>
              <a:blip r:embed="rId29"/>
              <a:stretch>
                <a:fillRect/>
              </a:stretch>
            </p:blipFill>
            <p:spPr>
              <a:xfrm>
                <a:off x="6165983" y="2893894"/>
                <a:ext cx="256320" cy="9424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2" name="Encre 21">
                <a:extLst>
                  <a:ext uri="{FF2B5EF4-FFF2-40B4-BE49-F238E27FC236}">
                    <a16:creationId xmlns:a16="http://schemas.microsoft.com/office/drawing/2014/main" id="{023029A5-5D18-CE6D-EC9B-CE5CAF2EC8EF}"/>
                  </a:ext>
                </a:extLst>
              </p14:cNvPr>
              <p14:cNvContentPartPr/>
              <p14:nvPr/>
            </p14:nvContentPartPr>
            <p14:xfrm>
              <a:off x="6396006" y="3815447"/>
              <a:ext cx="28080" cy="118800"/>
            </p14:xfrm>
          </p:contentPart>
        </mc:Choice>
        <mc:Fallback xmlns="">
          <p:pic>
            <p:nvPicPr>
              <p:cNvPr id="22" name="Encre 21">
                <a:extLst>
                  <a:ext uri="{FF2B5EF4-FFF2-40B4-BE49-F238E27FC236}">
                    <a16:creationId xmlns:a16="http://schemas.microsoft.com/office/drawing/2014/main" id="{023029A5-5D18-CE6D-EC9B-CE5CAF2EC8EF}"/>
                  </a:ext>
                </a:extLst>
              </p:cNvPr>
              <p:cNvPicPr/>
              <p:nvPr/>
            </p:nvPicPr>
            <p:blipFill>
              <a:blip r:embed="rId31"/>
              <a:stretch>
                <a:fillRect/>
              </a:stretch>
            </p:blipFill>
            <p:spPr>
              <a:xfrm>
                <a:off x="6360006" y="3743807"/>
                <a:ext cx="99720" cy="2624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3" name="Encre 22">
                <a:extLst>
                  <a:ext uri="{FF2B5EF4-FFF2-40B4-BE49-F238E27FC236}">
                    <a16:creationId xmlns:a16="http://schemas.microsoft.com/office/drawing/2014/main" id="{F4647D90-4DE9-8096-EA19-6ED13834DD64}"/>
                  </a:ext>
                </a:extLst>
              </p14:cNvPr>
              <p14:cNvContentPartPr/>
              <p14:nvPr/>
            </p14:nvContentPartPr>
            <p14:xfrm>
              <a:off x="7051764" y="4396182"/>
              <a:ext cx="843120" cy="77400"/>
            </p14:xfrm>
          </p:contentPart>
        </mc:Choice>
        <mc:Fallback xmlns="">
          <p:pic>
            <p:nvPicPr>
              <p:cNvPr id="23" name="Encre 22">
                <a:extLst>
                  <a:ext uri="{FF2B5EF4-FFF2-40B4-BE49-F238E27FC236}">
                    <a16:creationId xmlns:a16="http://schemas.microsoft.com/office/drawing/2014/main" id="{F4647D90-4DE9-8096-EA19-6ED13834DD64}"/>
                  </a:ext>
                </a:extLst>
              </p:cNvPr>
              <p:cNvPicPr/>
              <p:nvPr/>
            </p:nvPicPr>
            <p:blipFill>
              <a:blip r:embed="rId33"/>
              <a:stretch>
                <a:fillRect/>
              </a:stretch>
            </p:blipFill>
            <p:spPr>
              <a:xfrm>
                <a:off x="7015764" y="4324182"/>
                <a:ext cx="914760" cy="2210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6" name="Encre 25">
                <a:extLst>
                  <a:ext uri="{FF2B5EF4-FFF2-40B4-BE49-F238E27FC236}">
                    <a16:creationId xmlns:a16="http://schemas.microsoft.com/office/drawing/2014/main" id="{8599F1F1-ECC0-9501-1FDC-19A3A5E6DFD6}"/>
                  </a:ext>
                </a:extLst>
              </p14:cNvPr>
              <p14:cNvContentPartPr/>
              <p14:nvPr/>
            </p14:nvContentPartPr>
            <p14:xfrm>
              <a:off x="7386204" y="4501662"/>
              <a:ext cx="62280" cy="428760"/>
            </p14:xfrm>
          </p:contentPart>
        </mc:Choice>
        <mc:Fallback xmlns="">
          <p:pic>
            <p:nvPicPr>
              <p:cNvPr id="26" name="Encre 25">
                <a:extLst>
                  <a:ext uri="{FF2B5EF4-FFF2-40B4-BE49-F238E27FC236}">
                    <a16:creationId xmlns:a16="http://schemas.microsoft.com/office/drawing/2014/main" id="{8599F1F1-ECC0-9501-1FDC-19A3A5E6DFD6}"/>
                  </a:ext>
                </a:extLst>
              </p:cNvPr>
              <p:cNvPicPr/>
              <p:nvPr/>
            </p:nvPicPr>
            <p:blipFill>
              <a:blip r:embed="rId35"/>
              <a:stretch>
                <a:fillRect/>
              </a:stretch>
            </p:blipFill>
            <p:spPr>
              <a:xfrm>
                <a:off x="7350204" y="4430022"/>
                <a:ext cx="133920" cy="5724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7" name="Encre 26">
                <a:extLst>
                  <a:ext uri="{FF2B5EF4-FFF2-40B4-BE49-F238E27FC236}">
                    <a16:creationId xmlns:a16="http://schemas.microsoft.com/office/drawing/2014/main" id="{05EEDF93-7A54-8903-3788-8BEF9B2739AD}"/>
                  </a:ext>
                </a:extLst>
              </p14:cNvPr>
              <p14:cNvContentPartPr/>
              <p14:nvPr/>
            </p14:nvContentPartPr>
            <p14:xfrm>
              <a:off x="7488804" y="4682382"/>
              <a:ext cx="157680" cy="22320"/>
            </p14:xfrm>
          </p:contentPart>
        </mc:Choice>
        <mc:Fallback xmlns="">
          <p:pic>
            <p:nvPicPr>
              <p:cNvPr id="27" name="Encre 26">
                <a:extLst>
                  <a:ext uri="{FF2B5EF4-FFF2-40B4-BE49-F238E27FC236}">
                    <a16:creationId xmlns:a16="http://schemas.microsoft.com/office/drawing/2014/main" id="{05EEDF93-7A54-8903-3788-8BEF9B2739AD}"/>
                  </a:ext>
                </a:extLst>
              </p:cNvPr>
              <p:cNvPicPr/>
              <p:nvPr/>
            </p:nvPicPr>
            <p:blipFill>
              <a:blip r:embed="rId37"/>
              <a:stretch>
                <a:fillRect/>
              </a:stretch>
            </p:blipFill>
            <p:spPr>
              <a:xfrm>
                <a:off x="7453164" y="4610382"/>
                <a:ext cx="22932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9" name="Encre 28">
                <a:extLst>
                  <a:ext uri="{FF2B5EF4-FFF2-40B4-BE49-F238E27FC236}">
                    <a16:creationId xmlns:a16="http://schemas.microsoft.com/office/drawing/2014/main" id="{E8FBAC69-C20E-21E2-9F39-FD89DFD83E60}"/>
                  </a:ext>
                </a:extLst>
              </p14:cNvPr>
              <p14:cNvContentPartPr/>
              <p14:nvPr/>
            </p14:nvContentPartPr>
            <p14:xfrm>
              <a:off x="7463964" y="4571862"/>
              <a:ext cx="142560" cy="10080"/>
            </p14:xfrm>
          </p:contentPart>
        </mc:Choice>
        <mc:Fallback xmlns="">
          <p:pic>
            <p:nvPicPr>
              <p:cNvPr id="29" name="Encre 28">
                <a:extLst>
                  <a:ext uri="{FF2B5EF4-FFF2-40B4-BE49-F238E27FC236}">
                    <a16:creationId xmlns:a16="http://schemas.microsoft.com/office/drawing/2014/main" id="{E8FBAC69-C20E-21E2-9F39-FD89DFD83E60}"/>
                  </a:ext>
                </a:extLst>
              </p:cNvPr>
              <p:cNvPicPr/>
              <p:nvPr/>
            </p:nvPicPr>
            <p:blipFill>
              <a:blip r:embed="rId39"/>
              <a:stretch>
                <a:fillRect/>
              </a:stretch>
            </p:blipFill>
            <p:spPr>
              <a:xfrm>
                <a:off x="7428324" y="4500222"/>
                <a:ext cx="21420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0" name="Encre 29">
                <a:extLst>
                  <a:ext uri="{FF2B5EF4-FFF2-40B4-BE49-F238E27FC236}">
                    <a16:creationId xmlns:a16="http://schemas.microsoft.com/office/drawing/2014/main" id="{E0BD8A17-FD0C-AA3B-6588-666EA5E4D58C}"/>
                  </a:ext>
                </a:extLst>
              </p14:cNvPr>
              <p14:cNvContentPartPr/>
              <p14:nvPr/>
            </p14:nvContentPartPr>
            <p14:xfrm>
              <a:off x="6502369" y="3473658"/>
              <a:ext cx="197280" cy="241560"/>
            </p14:xfrm>
          </p:contentPart>
        </mc:Choice>
        <mc:Fallback xmlns="">
          <p:pic>
            <p:nvPicPr>
              <p:cNvPr id="30" name="Encre 29">
                <a:extLst>
                  <a:ext uri="{FF2B5EF4-FFF2-40B4-BE49-F238E27FC236}">
                    <a16:creationId xmlns:a16="http://schemas.microsoft.com/office/drawing/2014/main" id="{E0BD8A17-FD0C-AA3B-6588-666EA5E4D58C}"/>
                  </a:ext>
                </a:extLst>
              </p:cNvPr>
              <p:cNvPicPr/>
              <p:nvPr/>
            </p:nvPicPr>
            <p:blipFill>
              <a:blip r:embed="rId41"/>
              <a:stretch>
                <a:fillRect/>
              </a:stretch>
            </p:blipFill>
            <p:spPr>
              <a:xfrm>
                <a:off x="6466729" y="3402018"/>
                <a:ext cx="268920" cy="3852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1" name="Encre 30">
                <a:extLst>
                  <a:ext uri="{FF2B5EF4-FFF2-40B4-BE49-F238E27FC236}">
                    <a16:creationId xmlns:a16="http://schemas.microsoft.com/office/drawing/2014/main" id="{A0418264-663C-5B17-4F6E-F79605661E8C}"/>
                  </a:ext>
                </a:extLst>
              </p14:cNvPr>
              <p14:cNvContentPartPr/>
              <p14:nvPr/>
            </p14:nvContentPartPr>
            <p14:xfrm>
              <a:off x="6536569" y="3463578"/>
              <a:ext cx="229320" cy="277920"/>
            </p14:xfrm>
          </p:contentPart>
        </mc:Choice>
        <mc:Fallback xmlns="">
          <p:pic>
            <p:nvPicPr>
              <p:cNvPr id="31" name="Encre 30">
                <a:extLst>
                  <a:ext uri="{FF2B5EF4-FFF2-40B4-BE49-F238E27FC236}">
                    <a16:creationId xmlns:a16="http://schemas.microsoft.com/office/drawing/2014/main" id="{A0418264-663C-5B17-4F6E-F79605661E8C}"/>
                  </a:ext>
                </a:extLst>
              </p:cNvPr>
              <p:cNvPicPr/>
              <p:nvPr/>
            </p:nvPicPr>
            <p:blipFill>
              <a:blip r:embed="rId43"/>
              <a:stretch>
                <a:fillRect/>
              </a:stretch>
            </p:blipFill>
            <p:spPr>
              <a:xfrm>
                <a:off x="6500929" y="3391578"/>
                <a:ext cx="300960" cy="4215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4" name="Encre 33">
                <a:extLst>
                  <a:ext uri="{FF2B5EF4-FFF2-40B4-BE49-F238E27FC236}">
                    <a16:creationId xmlns:a16="http://schemas.microsoft.com/office/drawing/2014/main" id="{6B5669C1-F369-0C41-4E17-1ACFE4CE45D5}"/>
                  </a:ext>
                </a:extLst>
              </p14:cNvPr>
              <p14:cNvContentPartPr/>
              <p14:nvPr/>
            </p14:nvContentPartPr>
            <p14:xfrm>
              <a:off x="6775249" y="3570498"/>
              <a:ext cx="382320" cy="151920"/>
            </p14:xfrm>
          </p:contentPart>
        </mc:Choice>
        <mc:Fallback xmlns="">
          <p:pic>
            <p:nvPicPr>
              <p:cNvPr id="34" name="Encre 33">
                <a:extLst>
                  <a:ext uri="{FF2B5EF4-FFF2-40B4-BE49-F238E27FC236}">
                    <a16:creationId xmlns:a16="http://schemas.microsoft.com/office/drawing/2014/main" id="{6B5669C1-F369-0C41-4E17-1ACFE4CE45D5}"/>
                  </a:ext>
                </a:extLst>
              </p:cNvPr>
              <p:cNvPicPr/>
              <p:nvPr/>
            </p:nvPicPr>
            <p:blipFill>
              <a:blip r:embed="rId45"/>
              <a:stretch>
                <a:fillRect/>
              </a:stretch>
            </p:blipFill>
            <p:spPr>
              <a:xfrm>
                <a:off x="6739609" y="3498858"/>
                <a:ext cx="453960" cy="2955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6" name="Encre 35">
                <a:extLst>
                  <a:ext uri="{FF2B5EF4-FFF2-40B4-BE49-F238E27FC236}">
                    <a16:creationId xmlns:a16="http://schemas.microsoft.com/office/drawing/2014/main" id="{E9828C0B-3B3A-CD4A-7E06-D3B673B1849A}"/>
                  </a:ext>
                </a:extLst>
              </p14:cNvPr>
              <p14:cNvContentPartPr/>
              <p14:nvPr/>
            </p14:nvContentPartPr>
            <p14:xfrm>
              <a:off x="6784609" y="3796218"/>
              <a:ext cx="18000" cy="169200"/>
            </p14:xfrm>
          </p:contentPart>
        </mc:Choice>
        <mc:Fallback xmlns="">
          <p:pic>
            <p:nvPicPr>
              <p:cNvPr id="36" name="Encre 35">
                <a:extLst>
                  <a:ext uri="{FF2B5EF4-FFF2-40B4-BE49-F238E27FC236}">
                    <a16:creationId xmlns:a16="http://schemas.microsoft.com/office/drawing/2014/main" id="{E9828C0B-3B3A-CD4A-7E06-D3B673B1849A}"/>
                  </a:ext>
                </a:extLst>
              </p:cNvPr>
              <p:cNvPicPr/>
              <p:nvPr/>
            </p:nvPicPr>
            <p:blipFill>
              <a:blip r:embed="rId47"/>
              <a:stretch>
                <a:fillRect/>
              </a:stretch>
            </p:blipFill>
            <p:spPr>
              <a:xfrm>
                <a:off x="6748969" y="3724218"/>
                <a:ext cx="89640" cy="3128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7" name="Encre 36">
                <a:extLst>
                  <a:ext uri="{FF2B5EF4-FFF2-40B4-BE49-F238E27FC236}">
                    <a16:creationId xmlns:a16="http://schemas.microsoft.com/office/drawing/2014/main" id="{86E3C55B-89C1-3658-5FF7-ED8A2E5E8A4D}"/>
                  </a:ext>
                </a:extLst>
              </p14:cNvPr>
              <p14:cNvContentPartPr/>
              <p14:nvPr/>
            </p14:nvContentPartPr>
            <p14:xfrm>
              <a:off x="7141729" y="3801618"/>
              <a:ext cx="108000" cy="157320"/>
            </p14:xfrm>
          </p:contentPart>
        </mc:Choice>
        <mc:Fallback xmlns="">
          <p:pic>
            <p:nvPicPr>
              <p:cNvPr id="37" name="Encre 36">
                <a:extLst>
                  <a:ext uri="{FF2B5EF4-FFF2-40B4-BE49-F238E27FC236}">
                    <a16:creationId xmlns:a16="http://schemas.microsoft.com/office/drawing/2014/main" id="{86E3C55B-89C1-3658-5FF7-ED8A2E5E8A4D}"/>
                  </a:ext>
                </a:extLst>
              </p:cNvPr>
              <p:cNvPicPr/>
              <p:nvPr/>
            </p:nvPicPr>
            <p:blipFill>
              <a:blip r:embed="rId49"/>
              <a:stretch>
                <a:fillRect/>
              </a:stretch>
            </p:blipFill>
            <p:spPr>
              <a:xfrm>
                <a:off x="7106089" y="3729978"/>
                <a:ext cx="179640" cy="3009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8" name="Encre 37">
                <a:extLst>
                  <a:ext uri="{FF2B5EF4-FFF2-40B4-BE49-F238E27FC236}">
                    <a16:creationId xmlns:a16="http://schemas.microsoft.com/office/drawing/2014/main" id="{CB022B1A-07C2-D509-84C9-94F4D75F1269}"/>
                  </a:ext>
                </a:extLst>
              </p14:cNvPr>
              <p14:cNvContentPartPr/>
              <p14:nvPr/>
            </p14:nvContentPartPr>
            <p14:xfrm>
              <a:off x="7438772" y="2976771"/>
              <a:ext cx="266040" cy="162360"/>
            </p14:xfrm>
          </p:contentPart>
        </mc:Choice>
        <mc:Fallback xmlns="">
          <p:pic>
            <p:nvPicPr>
              <p:cNvPr id="38" name="Encre 37">
                <a:extLst>
                  <a:ext uri="{FF2B5EF4-FFF2-40B4-BE49-F238E27FC236}">
                    <a16:creationId xmlns:a16="http://schemas.microsoft.com/office/drawing/2014/main" id="{CB022B1A-07C2-D509-84C9-94F4D75F1269}"/>
                  </a:ext>
                </a:extLst>
              </p:cNvPr>
              <p:cNvPicPr/>
              <p:nvPr/>
            </p:nvPicPr>
            <p:blipFill>
              <a:blip r:embed="rId51"/>
              <a:stretch>
                <a:fillRect/>
              </a:stretch>
            </p:blipFill>
            <p:spPr>
              <a:xfrm>
                <a:off x="7403132" y="2904771"/>
                <a:ext cx="337680" cy="306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9" name="Encre 38">
                <a:extLst>
                  <a:ext uri="{FF2B5EF4-FFF2-40B4-BE49-F238E27FC236}">
                    <a16:creationId xmlns:a16="http://schemas.microsoft.com/office/drawing/2014/main" id="{9ADCF0FD-8233-90BC-F14A-BDE78640E95B}"/>
                  </a:ext>
                </a:extLst>
              </p14:cNvPr>
              <p14:cNvContentPartPr/>
              <p14:nvPr/>
            </p14:nvContentPartPr>
            <p14:xfrm>
              <a:off x="5869980" y="3800850"/>
              <a:ext cx="2149560" cy="219960"/>
            </p14:xfrm>
          </p:contentPart>
        </mc:Choice>
        <mc:Fallback xmlns="">
          <p:pic>
            <p:nvPicPr>
              <p:cNvPr id="39" name="Encre 38">
                <a:extLst>
                  <a:ext uri="{FF2B5EF4-FFF2-40B4-BE49-F238E27FC236}">
                    <a16:creationId xmlns:a16="http://schemas.microsoft.com/office/drawing/2014/main" id="{9ADCF0FD-8233-90BC-F14A-BDE78640E95B}"/>
                  </a:ext>
                </a:extLst>
              </p:cNvPr>
              <p:cNvPicPr/>
              <p:nvPr/>
            </p:nvPicPr>
            <p:blipFill>
              <a:blip r:embed="rId53"/>
              <a:stretch>
                <a:fillRect/>
              </a:stretch>
            </p:blipFill>
            <p:spPr>
              <a:xfrm>
                <a:off x="5852340" y="3765210"/>
                <a:ext cx="2185200" cy="2916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0" name="Encre 39">
                <a:extLst>
                  <a:ext uri="{FF2B5EF4-FFF2-40B4-BE49-F238E27FC236}">
                    <a16:creationId xmlns:a16="http://schemas.microsoft.com/office/drawing/2014/main" id="{F402B85B-45FF-C9BF-359E-5A13DFE883B1}"/>
                  </a:ext>
                </a:extLst>
              </p14:cNvPr>
              <p14:cNvContentPartPr/>
              <p14:nvPr/>
            </p14:nvContentPartPr>
            <p14:xfrm>
              <a:off x="8292780" y="3745410"/>
              <a:ext cx="320040" cy="72000"/>
            </p14:xfrm>
          </p:contentPart>
        </mc:Choice>
        <mc:Fallback xmlns="">
          <p:pic>
            <p:nvPicPr>
              <p:cNvPr id="40" name="Encre 39">
                <a:extLst>
                  <a:ext uri="{FF2B5EF4-FFF2-40B4-BE49-F238E27FC236}">
                    <a16:creationId xmlns:a16="http://schemas.microsoft.com/office/drawing/2014/main" id="{F402B85B-45FF-C9BF-359E-5A13DFE883B1}"/>
                  </a:ext>
                </a:extLst>
              </p:cNvPr>
              <p:cNvPicPr/>
              <p:nvPr/>
            </p:nvPicPr>
            <p:blipFill>
              <a:blip r:embed="rId55"/>
              <a:stretch>
                <a:fillRect/>
              </a:stretch>
            </p:blipFill>
            <p:spPr>
              <a:xfrm>
                <a:off x="8274780" y="3709410"/>
                <a:ext cx="35568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1" name="Encre 40">
                <a:extLst>
                  <a:ext uri="{FF2B5EF4-FFF2-40B4-BE49-F238E27FC236}">
                    <a16:creationId xmlns:a16="http://schemas.microsoft.com/office/drawing/2014/main" id="{50BB4CCA-A117-2898-121D-600696BE7B3C}"/>
                  </a:ext>
                </a:extLst>
              </p14:cNvPr>
              <p14:cNvContentPartPr/>
              <p14:nvPr/>
            </p14:nvContentPartPr>
            <p14:xfrm>
              <a:off x="8090460" y="3143850"/>
              <a:ext cx="525960" cy="580680"/>
            </p14:xfrm>
          </p:contentPart>
        </mc:Choice>
        <mc:Fallback xmlns="">
          <p:pic>
            <p:nvPicPr>
              <p:cNvPr id="41" name="Encre 40">
                <a:extLst>
                  <a:ext uri="{FF2B5EF4-FFF2-40B4-BE49-F238E27FC236}">
                    <a16:creationId xmlns:a16="http://schemas.microsoft.com/office/drawing/2014/main" id="{50BB4CCA-A117-2898-121D-600696BE7B3C}"/>
                  </a:ext>
                </a:extLst>
              </p:cNvPr>
              <p:cNvPicPr/>
              <p:nvPr/>
            </p:nvPicPr>
            <p:blipFill>
              <a:blip r:embed="rId57"/>
              <a:stretch>
                <a:fillRect/>
              </a:stretch>
            </p:blipFill>
            <p:spPr>
              <a:xfrm>
                <a:off x="8072460" y="3108210"/>
                <a:ext cx="561600" cy="6523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2" name="Encre 41">
                <a:extLst>
                  <a:ext uri="{FF2B5EF4-FFF2-40B4-BE49-F238E27FC236}">
                    <a16:creationId xmlns:a16="http://schemas.microsoft.com/office/drawing/2014/main" id="{C571D6E1-FCA2-1BD6-2309-B8830F295307}"/>
                  </a:ext>
                </a:extLst>
              </p14:cNvPr>
              <p14:cNvContentPartPr/>
              <p14:nvPr/>
            </p14:nvContentPartPr>
            <p14:xfrm>
              <a:off x="8630460" y="3619050"/>
              <a:ext cx="900360" cy="118440"/>
            </p14:xfrm>
          </p:contentPart>
        </mc:Choice>
        <mc:Fallback xmlns="">
          <p:pic>
            <p:nvPicPr>
              <p:cNvPr id="42" name="Encre 41">
                <a:extLst>
                  <a:ext uri="{FF2B5EF4-FFF2-40B4-BE49-F238E27FC236}">
                    <a16:creationId xmlns:a16="http://schemas.microsoft.com/office/drawing/2014/main" id="{C571D6E1-FCA2-1BD6-2309-B8830F295307}"/>
                  </a:ext>
                </a:extLst>
              </p:cNvPr>
              <p:cNvPicPr/>
              <p:nvPr/>
            </p:nvPicPr>
            <p:blipFill>
              <a:blip r:embed="rId59"/>
              <a:stretch>
                <a:fillRect/>
              </a:stretch>
            </p:blipFill>
            <p:spPr>
              <a:xfrm>
                <a:off x="8612460" y="3583410"/>
                <a:ext cx="936000" cy="1900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3" name="Encre 42">
                <a:extLst>
                  <a:ext uri="{FF2B5EF4-FFF2-40B4-BE49-F238E27FC236}">
                    <a16:creationId xmlns:a16="http://schemas.microsoft.com/office/drawing/2014/main" id="{2C7C18B5-AFB9-5ADE-E107-CC8A33183574}"/>
                  </a:ext>
                </a:extLst>
              </p14:cNvPr>
              <p14:cNvContentPartPr/>
              <p14:nvPr/>
            </p14:nvContentPartPr>
            <p14:xfrm>
              <a:off x="8267220" y="3922170"/>
              <a:ext cx="698760" cy="330120"/>
            </p14:xfrm>
          </p:contentPart>
        </mc:Choice>
        <mc:Fallback xmlns="">
          <p:pic>
            <p:nvPicPr>
              <p:cNvPr id="43" name="Encre 42">
                <a:extLst>
                  <a:ext uri="{FF2B5EF4-FFF2-40B4-BE49-F238E27FC236}">
                    <a16:creationId xmlns:a16="http://schemas.microsoft.com/office/drawing/2014/main" id="{2C7C18B5-AFB9-5ADE-E107-CC8A33183574}"/>
                  </a:ext>
                </a:extLst>
              </p:cNvPr>
              <p:cNvPicPr/>
              <p:nvPr/>
            </p:nvPicPr>
            <p:blipFill>
              <a:blip r:embed="rId61"/>
              <a:stretch>
                <a:fillRect/>
              </a:stretch>
            </p:blipFill>
            <p:spPr>
              <a:xfrm>
                <a:off x="8249220" y="3886530"/>
                <a:ext cx="734400" cy="4017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4" name="Encre 43">
                <a:extLst>
                  <a:ext uri="{FF2B5EF4-FFF2-40B4-BE49-F238E27FC236}">
                    <a16:creationId xmlns:a16="http://schemas.microsoft.com/office/drawing/2014/main" id="{2D9CFAC1-FCBD-6176-F6BE-EDB318ACD6C2}"/>
                  </a:ext>
                </a:extLst>
              </p14:cNvPr>
              <p14:cNvContentPartPr/>
              <p14:nvPr/>
            </p14:nvContentPartPr>
            <p14:xfrm>
              <a:off x="8419468" y="3881284"/>
              <a:ext cx="551520" cy="131400"/>
            </p14:xfrm>
          </p:contentPart>
        </mc:Choice>
        <mc:Fallback xmlns="">
          <p:pic>
            <p:nvPicPr>
              <p:cNvPr id="44" name="Encre 43">
                <a:extLst>
                  <a:ext uri="{FF2B5EF4-FFF2-40B4-BE49-F238E27FC236}">
                    <a16:creationId xmlns:a16="http://schemas.microsoft.com/office/drawing/2014/main" id="{2D9CFAC1-FCBD-6176-F6BE-EDB318ACD6C2}"/>
                  </a:ext>
                </a:extLst>
              </p:cNvPr>
              <p:cNvPicPr/>
              <p:nvPr/>
            </p:nvPicPr>
            <p:blipFill>
              <a:blip r:embed="rId63"/>
              <a:stretch>
                <a:fillRect/>
              </a:stretch>
            </p:blipFill>
            <p:spPr>
              <a:xfrm>
                <a:off x="8383468" y="3809644"/>
                <a:ext cx="623160" cy="2750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5" name="Encre 44">
                <a:extLst>
                  <a:ext uri="{FF2B5EF4-FFF2-40B4-BE49-F238E27FC236}">
                    <a16:creationId xmlns:a16="http://schemas.microsoft.com/office/drawing/2014/main" id="{CA77926A-4740-BEFB-C579-83237D9AEC23}"/>
                  </a:ext>
                </a:extLst>
              </p14:cNvPr>
              <p14:cNvContentPartPr/>
              <p14:nvPr/>
            </p14:nvContentPartPr>
            <p14:xfrm>
              <a:off x="8561668" y="3798844"/>
              <a:ext cx="457920" cy="47880"/>
            </p14:xfrm>
          </p:contentPart>
        </mc:Choice>
        <mc:Fallback xmlns="">
          <p:pic>
            <p:nvPicPr>
              <p:cNvPr id="45" name="Encre 44">
                <a:extLst>
                  <a:ext uri="{FF2B5EF4-FFF2-40B4-BE49-F238E27FC236}">
                    <a16:creationId xmlns:a16="http://schemas.microsoft.com/office/drawing/2014/main" id="{CA77926A-4740-BEFB-C579-83237D9AEC23}"/>
                  </a:ext>
                </a:extLst>
              </p:cNvPr>
              <p:cNvPicPr/>
              <p:nvPr/>
            </p:nvPicPr>
            <p:blipFill>
              <a:blip r:embed="rId65"/>
              <a:stretch>
                <a:fillRect/>
              </a:stretch>
            </p:blipFill>
            <p:spPr>
              <a:xfrm>
                <a:off x="8526028" y="3727204"/>
                <a:ext cx="529560" cy="1915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6" name="Encre 45">
                <a:extLst>
                  <a:ext uri="{FF2B5EF4-FFF2-40B4-BE49-F238E27FC236}">
                    <a16:creationId xmlns:a16="http://schemas.microsoft.com/office/drawing/2014/main" id="{F296337A-9750-CA5F-2C4A-F5EEB93D7776}"/>
                  </a:ext>
                </a:extLst>
              </p14:cNvPr>
              <p14:cNvContentPartPr/>
              <p14:nvPr/>
            </p14:nvContentPartPr>
            <p14:xfrm>
              <a:off x="9023204" y="4279185"/>
              <a:ext cx="444240" cy="236160"/>
            </p14:xfrm>
          </p:contentPart>
        </mc:Choice>
        <mc:Fallback xmlns="">
          <p:pic>
            <p:nvPicPr>
              <p:cNvPr id="46" name="Encre 45">
                <a:extLst>
                  <a:ext uri="{FF2B5EF4-FFF2-40B4-BE49-F238E27FC236}">
                    <a16:creationId xmlns:a16="http://schemas.microsoft.com/office/drawing/2014/main" id="{F296337A-9750-CA5F-2C4A-F5EEB93D7776}"/>
                  </a:ext>
                </a:extLst>
              </p:cNvPr>
              <p:cNvPicPr/>
              <p:nvPr/>
            </p:nvPicPr>
            <p:blipFill>
              <a:blip r:embed="rId67"/>
              <a:stretch>
                <a:fillRect/>
              </a:stretch>
            </p:blipFill>
            <p:spPr>
              <a:xfrm>
                <a:off x="8987564" y="4207545"/>
                <a:ext cx="515880" cy="3798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7" name="Encre 46">
                <a:extLst>
                  <a:ext uri="{FF2B5EF4-FFF2-40B4-BE49-F238E27FC236}">
                    <a16:creationId xmlns:a16="http://schemas.microsoft.com/office/drawing/2014/main" id="{51027D78-D4EE-B926-501C-F1974B006957}"/>
                  </a:ext>
                </a:extLst>
              </p14:cNvPr>
              <p14:cNvContentPartPr/>
              <p14:nvPr/>
            </p14:nvContentPartPr>
            <p14:xfrm>
              <a:off x="8980364" y="3739905"/>
              <a:ext cx="430200" cy="499320"/>
            </p14:xfrm>
          </p:contentPart>
        </mc:Choice>
        <mc:Fallback xmlns="">
          <p:pic>
            <p:nvPicPr>
              <p:cNvPr id="47" name="Encre 46">
                <a:extLst>
                  <a:ext uri="{FF2B5EF4-FFF2-40B4-BE49-F238E27FC236}">
                    <a16:creationId xmlns:a16="http://schemas.microsoft.com/office/drawing/2014/main" id="{51027D78-D4EE-B926-501C-F1974B006957}"/>
                  </a:ext>
                </a:extLst>
              </p:cNvPr>
              <p:cNvPicPr/>
              <p:nvPr/>
            </p:nvPicPr>
            <p:blipFill>
              <a:blip r:embed="rId69"/>
              <a:stretch>
                <a:fillRect/>
              </a:stretch>
            </p:blipFill>
            <p:spPr>
              <a:xfrm>
                <a:off x="8944724" y="3668265"/>
                <a:ext cx="501840" cy="642960"/>
              </a:xfrm>
              <a:prstGeom prst="rect">
                <a:avLst/>
              </a:prstGeom>
            </p:spPr>
          </p:pic>
        </mc:Fallback>
      </mc:AlternateContent>
      <p:sp>
        <p:nvSpPr>
          <p:cNvPr id="8" name="Rectangle : coins arrondis 7">
            <a:extLst>
              <a:ext uri="{FF2B5EF4-FFF2-40B4-BE49-F238E27FC236}">
                <a16:creationId xmlns:a16="http://schemas.microsoft.com/office/drawing/2014/main" id="{BBDDE8BE-A962-5CA9-3900-F47DC636EC2C}"/>
              </a:ext>
            </a:extLst>
          </p:cNvPr>
          <p:cNvSpPr/>
          <p:nvPr/>
        </p:nvSpPr>
        <p:spPr>
          <a:xfrm rot="1593268">
            <a:off x="5371530" y="1498461"/>
            <a:ext cx="735316" cy="471893"/>
          </a:xfrm>
          <a:prstGeom prst="roundRec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800" dirty="0"/>
              <a:t>Parking EDF </a:t>
            </a:r>
          </a:p>
        </p:txBody>
      </p:sp>
      <mc:AlternateContent xmlns:mc="http://schemas.openxmlformats.org/markup-compatibility/2006" xmlns:p14="http://schemas.microsoft.com/office/powerpoint/2010/main">
        <mc:Choice Requires="p14">
          <p:contentPart p14:bwMode="auto" r:id="rId70">
            <p14:nvContentPartPr>
              <p14:cNvPr id="50" name="Encre 49">
                <a:extLst>
                  <a:ext uri="{FF2B5EF4-FFF2-40B4-BE49-F238E27FC236}">
                    <a16:creationId xmlns:a16="http://schemas.microsoft.com/office/drawing/2014/main" id="{27D70B4E-F8AD-8122-00EF-45E3D5630D9F}"/>
                  </a:ext>
                </a:extLst>
              </p14:cNvPr>
              <p14:cNvContentPartPr/>
              <p14:nvPr/>
            </p14:nvContentPartPr>
            <p14:xfrm>
              <a:off x="4419075" y="5751014"/>
              <a:ext cx="397080" cy="461520"/>
            </p14:xfrm>
          </p:contentPart>
        </mc:Choice>
        <mc:Fallback xmlns="">
          <p:pic>
            <p:nvPicPr>
              <p:cNvPr id="50" name="Encre 49">
                <a:extLst>
                  <a:ext uri="{FF2B5EF4-FFF2-40B4-BE49-F238E27FC236}">
                    <a16:creationId xmlns:a16="http://schemas.microsoft.com/office/drawing/2014/main" id="{27D70B4E-F8AD-8122-00EF-45E3D5630D9F}"/>
                  </a:ext>
                </a:extLst>
              </p:cNvPr>
              <p:cNvPicPr/>
              <p:nvPr/>
            </p:nvPicPr>
            <p:blipFill>
              <a:blip r:embed="rId71"/>
              <a:stretch>
                <a:fillRect/>
              </a:stretch>
            </p:blipFill>
            <p:spPr>
              <a:xfrm>
                <a:off x="4365075" y="5643374"/>
                <a:ext cx="504720" cy="677160"/>
              </a:xfrm>
              <a:prstGeom prst="rect">
                <a:avLst/>
              </a:prstGeom>
            </p:spPr>
          </p:pic>
        </mc:Fallback>
      </mc:AlternateContent>
    </p:spTree>
    <p:extLst>
      <p:ext uri="{BB962C8B-B14F-4D97-AF65-F5344CB8AC3E}">
        <p14:creationId xmlns:p14="http://schemas.microsoft.com/office/powerpoint/2010/main" val="890557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70227A7-08A9-B316-3632-9012377815E7}"/>
              </a:ext>
            </a:extLst>
          </p:cNvPr>
          <p:cNvPicPr>
            <a:picLocks noChangeAspect="1"/>
          </p:cNvPicPr>
          <p:nvPr/>
        </p:nvPicPr>
        <p:blipFill>
          <a:blip r:embed="rId2"/>
          <a:stretch>
            <a:fillRect/>
          </a:stretch>
        </p:blipFill>
        <p:spPr>
          <a:xfrm>
            <a:off x="0" y="88481"/>
            <a:ext cx="12192000" cy="6681037"/>
          </a:xfrm>
          <a:prstGeom prst="rect">
            <a:avLst/>
          </a:prstGeom>
        </p:spPr>
      </p:pic>
    </p:spTree>
    <p:extLst>
      <p:ext uri="{BB962C8B-B14F-4D97-AF65-F5344CB8AC3E}">
        <p14:creationId xmlns:p14="http://schemas.microsoft.com/office/powerpoint/2010/main" val="4193139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62D5E97-28E6-A29B-8A1B-1356159E43F1}"/>
              </a:ext>
            </a:extLst>
          </p:cNvPr>
          <p:cNvPicPr>
            <a:picLocks noChangeAspect="1"/>
          </p:cNvPicPr>
          <p:nvPr/>
        </p:nvPicPr>
        <p:blipFill>
          <a:blip r:embed="rId3"/>
          <a:stretch>
            <a:fillRect/>
          </a:stretch>
        </p:blipFill>
        <p:spPr>
          <a:xfrm>
            <a:off x="615315" y="457200"/>
            <a:ext cx="10490180" cy="5688106"/>
          </a:xfrm>
          <a:prstGeom prst="rect">
            <a:avLst/>
          </a:prstGeom>
        </p:spPr>
      </p:pic>
    </p:spTree>
    <p:extLst>
      <p:ext uri="{BB962C8B-B14F-4D97-AF65-F5344CB8AC3E}">
        <p14:creationId xmlns:p14="http://schemas.microsoft.com/office/powerpoint/2010/main" val="682191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7A0A81CE-0433-AE4C-442E-989DB7BFD126}"/>
              </a:ext>
            </a:extLst>
          </p:cNvPr>
          <p:cNvPicPr>
            <a:picLocks noChangeAspect="1"/>
          </p:cNvPicPr>
          <p:nvPr/>
        </p:nvPicPr>
        <p:blipFill>
          <a:blip r:embed="rId3"/>
          <a:stretch>
            <a:fillRect/>
          </a:stretch>
        </p:blipFill>
        <p:spPr>
          <a:xfrm>
            <a:off x="314282" y="442890"/>
            <a:ext cx="11563435" cy="5972219"/>
          </a:xfrm>
          <a:prstGeom prst="rect">
            <a:avLst/>
          </a:prstGeom>
        </p:spPr>
      </p:pic>
      <p:pic>
        <p:nvPicPr>
          <p:cNvPr id="1028" name="Picture 4">
            <a:extLst>
              <a:ext uri="{FF2B5EF4-FFF2-40B4-BE49-F238E27FC236}">
                <a16:creationId xmlns:a16="http://schemas.microsoft.com/office/drawing/2014/main" id="{0CFFB766-FB3F-3339-0AED-E1DB8155F2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2998" y="616225"/>
            <a:ext cx="3781517" cy="14653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grandir l'image, fenêtre modale">
            <a:extLst>
              <a:ext uri="{FF2B5EF4-FFF2-40B4-BE49-F238E27FC236}">
                <a16:creationId xmlns:a16="http://schemas.microsoft.com/office/drawing/2014/main" id="{DE95AAB3-6C9E-B83F-C7F4-CE9F14C9F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7485" y="616225"/>
            <a:ext cx="6146098" cy="402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926112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63D47F75-516A-5987-BA77-B1F4A93A200E}"/>
              </a:ext>
            </a:extLst>
          </p:cNvPr>
          <p:cNvPicPr>
            <a:picLocks noChangeAspect="1"/>
          </p:cNvPicPr>
          <p:nvPr/>
        </p:nvPicPr>
        <p:blipFill>
          <a:blip r:embed="rId3"/>
          <a:stretch>
            <a:fillRect/>
          </a:stretch>
        </p:blipFill>
        <p:spPr>
          <a:xfrm>
            <a:off x="1210979" y="0"/>
            <a:ext cx="9770042" cy="6858000"/>
          </a:xfrm>
          <a:prstGeom prst="rect">
            <a:avLst/>
          </a:prstGeom>
        </p:spPr>
      </p:pic>
      <p:pic>
        <p:nvPicPr>
          <p:cNvPr id="7" name="Image 6">
            <a:extLst>
              <a:ext uri="{FF2B5EF4-FFF2-40B4-BE49-F238E27FC236}">
                <a16:creationId xmlns:a16="http://schemas.microsoft.com/office/drawing/2014/main" id="{06595D12-2809-68E6-F786-C32F563DB093}"/>
              </a:ext>
            </a:extLst>
          </p:cNvPr>
          <p:cNvPicPr>
            <a:picLocks noChangeAspect="1"/>
          </p:cNvPicPr>
          <p:nvPr/>
        </p:nvPicPr>
        <p:blipFill>
          <a:blip r:embed="rId4"/>
          <a:stretch>
            <a:fillRect/>
          </a:stretch>
        </p:blipFill>
        <p:spPr>
          <a:xfrm>
            <a:off x="10769239" y="1750263"/>
            <a:ext cx="1200208" cy="571266"/>
          </a:xfrm>
          <a:prstGeom prst="rect">
            <a:avLst/>
          </a:prstGeom>
        </p:spPr>
      </p:pic>
    </p:spTree>
    <p:extLst>
      <p:ext uri="{BB962C8B-B14F-4D97-AF65-F5344CB8AC3E}">
        <p14:creationId xmlns:p14="http://schemas.microsoft.com/office/powerpoint/2010/main" val="21400591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8" name="Isosceles Triangle 27">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4475FC4F-EA98-DAF6-3025-92BE99FCE9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014"/>
          <a:stretch>
            <a:fillRect/>
          </a:stretch>
        </p:blipFill>
        <p:spPr bwMode="auto">
          <a:xfrm>
            <a:off x="2578058" y="-1153"/>
            <a:ext cx="6123732" cy="610520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0" name="Isosceles Triangle 29">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53787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6420AF6-186A-59DC-B248-20B1CF14C077}"/>
              </a:ext>
            </a:extLst>
          </p:cNvPr>
          <p:cNvPicPr>
            <a:picLocks noChangeAspect="1"/>
          </p:cNvPicPr>
          <p:nvPr/>
        </p:nvPicPr>
        <p:blipFill>
          <a:blip r:embed="rId2"/>
          <a:stretch>
            <a:fillRect/>
          </a:stretch>
        </p:blipFill>
        <p:spPr>
          <a:xfrm>
            <a:off x="1291605" y="0"/>
            <a:ext cx="9608789" cy="6858000"/>
          </a:xfrm>
          <a:prstGeom prst="rect">
            <a:avLst/>
          </a:prstGeom>
        </p:spPr>
      </p:pic>
    </p:spTree>
    <p:extLst>
      <p:ext uri="{BB962C8B-B14F-4D97-AF65-F5344CB8AC3E}">
        <p14:creationId xmlns:p14="http://schemas.microsoft.com/office/powerpoint/2010/main" val="2868020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D881DCA-8A7A-C32B-CD9E-28179871AC83}"/>
              </a:ext>
            </a:extLst>
          </p:cNvPr>
          <p:cNvPicPr>
            <a:picLocks noChangeAspect="1"/>
          </p:cNvPicPr>
          <p:nvPr/>
        </p:nvPicPr>
        <p:blipFill>
          <a:blip r:embed="rId2"/>
          <a:stretch>
            <a:fillRect/>
          </a:stretch>
        </p:blipFill>
        <p:spPr>
          <a:xfrm>
            <a:off x="1190879" y="0"/>
            <a:ext cx="9810241" cy="6858000"/>
          </a:xfrm>
          <a:prstGeom prst="rect">
            <a:avLst/>
          </a:prstGeom>
        </p:spPr>
      </p:pic>
    </p:spTree>
    <p:extLst>
      <p:ext uri="{BB962C8B-B14F-4D97-AF65-F5344CB8AC3E}">
        <p14:creationId xmlns:p14="http://schemas.microsoft.com/office/powerpoint/2010/main" val="37392880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BF79D87-9052-1158-BB53-17492DD5AF61}"/>
              </a:ext>
            </a:extLst>
          </p:cNvPr>
          <p:cNvSpPr>
            <a:spLocks noGrp="1"/>
          </p:cNvSpPr>
          <p:nvPr>
            <p:ph type="title"/>
          </p:nvPr>
        </p:nvSpPr>
        <p:spPr/>
        <p:txBody>
          <a:bodyPr/>
          <a:lstStyle/>
          <a:p>
            <a:pPr algn="ctr"/>
            <a:r>
              <a:rPr lang="fr-FR" dirty="0">
                <a:solidFill>
                  <a:srgbClr val="000000"/>
                </a:solidFill>
                <a:latin typeface="Aptos Display" panose="020B0004020202020204" pitchFamily="34" charset="0"/>
              </a:rPr>
              <a:t>Réunion publique concernant la liaison Tramway entre Lyon et Crémieu</a:t>
            </a:r>
            <a:endParaRPr lang="fr-FR" dirty="0"/>
          </a:p>
        </p:txBody>
      </p:sp>
      <p:sp>
        <p:nvSpPr>
          <p:cNvPr id="3" name="Espace réservé du contenu 2">
            <a:extLst>
              <a:ext uri="{FF2B5EF4-FFF2-40B4-BE49-F238E27FC236}">
                <a16:creationId xmlns:a16="http://schemas.microsoft.com/office/drawing/2014/main" id="{73ABD72E-9B34-8C95-6C91-1E157ECDD651}"/>
              </a:ext>
            </a:extLst>
          </p:cNvPr>
          <p:cNvSpPr>
            <a:spLocks noGrp="1"/>
          </p:cNvSpPr>
          <p:nvPr>
            <p:ph idx="1"/>
          </p:nvPr>
        </p:nvSpPr>
        <p:spPr/>
        <p:txBody>
          <a:bodyPr/>
          <a:lstStyle/>
          <a:p>
            <a:r>
              <a:rPr lang="fr-FR" dirty="0"/>
              <a:t>Pourquoi est-ce important de se préparer à l’avance ?</a:t>
            </a:r>
          </a:p>
          <a:p>
            <a:r>
              <a:rPr lang="fr-FR" dirty="0"/>
              <a:t>Quelles questions devons-nous anticiper à destination de la région et des collectivités ?</a:t>
            </a:r>
          </a:p>
          <a:p>
            <a:r>
              <a:rPr lang="fr-FR" dirty="0"/>
              <a:t>Quels impacts imaginez-vous pour notre village ?</a:t>
            </a:r>
          </a:p>
          <a:p>
            <a:r>
              <a:rPr lang="fr-FR" dirty="0"/>
              <a:t>Avez-vous des suggestions à adresser que nous pourrions reprendre dans des cahiers d’acteurs ?</a:t>
            </a:r>
          </a:p>
        </p:txBody>
      </p:sp>
    </p:spTree>
    <p:extLst>
      <p:ext uri="{BB962C8B-B14F-4D97-AF65-F5344CB8AC3E}">
        <p14:creationId xmlns:p14="http://schemas.microsoft.com/office/powerpoint/2010/main" val="11620124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4DD84-B3FE-293B-CFF7-606558FB40C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BE7742F1-CC25-0C80-3803-2B264C4A90D6}"/>
              </a:ext>
            </a:extLst>
          </p:cNvPr>
          <p:cNvSpPr>
            <a:spLocks noGrp="1"/>
          </p:cNvSpPr>
          <p:nvPr>
            <p:ph type="title"/>
          </p:nvPr>
        </p:nvSpPr>
        <p:spPr>
          <a:xfrm>
            <a:off x="1107714" y="0"/>
            <a:ext cx="10246086" cy="1325563"/>
          </a:xfrm>
        </p:spPr>
        <p:txBody>
          <a:bodyPr/>
          <a:lstStyle/>
          <a:p>
            <a:r>
              <a:rPr lang="fr-FR" dirty="0"/>
              <a:t>La polarité Crémieu / Villemoirieu</a:t>
            </a:r>
          </a:p>
        </p:txBody>
      </p:sp>
      <p:pic>
        <p:nvPicPr>
          <p:cNvPr id="4" name="Image 3" descr="Une image contenant capture d’écran, texte, carte&#10;&#10;Le contenu généré par l’IA peut être incorrect.">
            <a:extLst>
              <a:ext uri="{FF2B5EF4-FFF2-40B4-BE49-F238E27FC236}">
                <a16:creationId xmlns:a16="http://schemas.microsoft.com/office/drawing/2014/main" id="{4C93A9D8-3D5A-85AC-B7BB-9A31057ABA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713" y="917641"/>
            <a:ext cx="10106417" cy="5940359"/>
          </a:xfrm>
          <a:prstGeom prst="rect">
            <a:avLst/>
          </a:prstGeom>
        </p:spPr>
      </p:pic>
    </p:spTree>
    <p:extLst>
      <p:ext uri="{BB962C8B-B14F-4D97-AF65-F5344CB8AC3E}">
        <p14:creationId xmlns:p14="http://schemas.microsoft.com/office/powerpoint/2010/main" val="1996426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DB0E0-1B07-54E0-E7CE-0F632B511335}"/>
            </a:ext>
          </a:extLst>
        </p:cNvPr>
        <p:cNvGrpSpPr/>
        <p:nvPr/>
      </p:nvGrpSpPr>
      <p:grpSpPr>
        <a:xfrm>
          <a:off x="0" y="0"/>
          <a:ext cx="0" cy="0"/>
          <a:chOff x="0" y="0"/>
          <a:chExt cx="0" cy="0"/>
        </a:xfrm>
      </p:grpSpPr>
      <p:grpSp>
        <p:nvGrpSpPr>
          <p:cNvPr id="3" name="Groupe 2">
            <a:extLst>
              <a:ext uri="{FF2B5EF4-FFF2-40B4-BE49-F238E27FC236}">
                <a16:creationId xmlns:a16="http://schemas.microsoft.com/office/drawing/2014/main" id="{986EF4D0-3C31-9583-537D-20B989079533}"/>
              </a:ext>
            </a:extLst>
          </p:cNvPr>
          <p:cNvGrpSpPr/>
          <p:nvPr/>
        </p:nvGrpSpPr>
        <p:grpSpPr>
          <a:xfrm>
            <a:off x="0" y="878575"/>
            <a:ext cx="12192000" cy="5979425"/>
            <a:chOff x="-2567354" y="3955598"/>
            <a:chExt cx="12192000" cy="5979425"/>
          </a:xfrm>
        </p:grpSpPr>
        <p:pic>
          <p:nvPicPr>
            <p:cNvPr id="5" name="Image 4">
              <a:extLst>
                <a:ext uri="{FF2B5EF4-FFF2-40B4-BE49-F238E27FC236}">
                  <a16:creationId xmlns:a16="http://schemas.microsoft.com/office/drawing/2014/main" id="{32855799-FB14-5CA2-C84C-A89CEF0DE9A6}"/>
                </a:ext>
              </a:extLst>
            </p:cNvPr>
            <p:cNvPicPr>
              <a:picLocks noChangeAspect="1"/>
            </p:cNvPicPr>
            <p:nvPr/>
          </p:nvPicPr>
          <p:blipFill>
            <a:blip r:embed="rId3"/>
            <a:srcRect t="10918" b="5506"/>
            <a:stretch>
              <a:fillRect/>
            </a:stretch>
          </p:blipFill>
          <p:spPr>
            <a:xfrm>
              <a:off x="-2567354" y="3963813"/>
              <a:ext cx="12192000" cy="5971210"/>
            </a:xfrm>
            <a:prstGeom prst="rect">
              <a:avLst/>
            </a:prstGeom>
            <a:ln w="60325">
              <a:noFill/>
            </a:ln>
          </p:spPr>
        </p:pic>
        <p:sp>
          <p:nvSpPr>
            <p:cNvPr id="7" name="Forme libre : forme 6">
              <a:extLst>
                <a:ext uri="{FF2B5EF4-FFF2-40B4-BE49-F238E27FC236}">
                  <a16:creationId xmlns:a16="http://schemas.microsoft.com/office/drawing/2014/main" id="{F67D62CC-A336-46DF-F0D8-60F978BE322A}"/>
                </a:ext>
              </a:extLst>
            </p:cNvPr>
            <p:cNvSpPr/>
            <p:nvPr/>
          </p:nvSpPr>
          <p:spPr>
            <a:xfrm>
              <a:off x="2709886" y="3955598"/>
              <a:ext cx="3182938" cy="5832390"/>
            </a:xfrm>
            <a:custGeom>
              <a:avLst/>
              <a:gdLst>
                <a:gd name="connsiteX0" fmla="*/ 3160640 w 3182938"/>
                <a:gd name="connsiteY0" fmla="*/ 5832390 h 5832390"/>
                <a:gd name="connsiteX1" fmla="*/ 3120000 w 3182938"/>
                <a:gd name="connsiteY1" fmla="*/ 5202470 h 5832390"/>
                <a:gd name="connsiteX2" fmla="*/ 2627240 w 3182938"/>
                <a:gd name="connsiteY2" fmla="*/ 4872270 h 5832390"/>
                <a:gd name="connsiteX3" fmla="*/ 2154800 w 3182938"/>
                <a:gd name="connsiteY3" fmla="*/ 4862110 h 5832390"/>
                <a:gd name="connsiteX4" fmla="*/ 1850000 w 3182938"/>
                <a:gd name="connsiteY4" fmla="*/ 4511590 h 5832390"/>
                <a:gd name="connsiteX5" fmla="*/ 1580760 w 3182938"/>
                <a:gd name="connsiteY5" fmla="*/ 3841030 h 5832390"/>
                <a:gd name="connsiteX6" fmla="*/ 1209920 w 3182938"/>
                <a:gd name="connsiteY6" fmla="*/ 3647990 h 5832390"/>
                <a:gd name="connsiteX7" fmla="*/ 1179440 w 3182938"/>
                <a:gd name="connsiteY7" fmla="*/ 3200950 h 5832390"/>
                <a:gd name="connsiteX8" fmla="*/ 834000 w 3182938"/>
                <a:gd name="connsiteY8" fmla="*/ 3134910 h 5832390"/>
                <a:gd name="connsiteX9" fmla="*/ 630800 w 3182938"/>
                <a:gd name="connsiteY9" fmla="*/ 2377990 h 5832390"/>
                <a:gd name="connsiteX10" fmla="*/ 905120 w 3182938"/>
                <a:gd name="connsiteY10" fmla="*/ 2027470 h 5832390"/>
                <a:gd name="connsiteX11" fmla="*/ 828920 w 3182938"/>
                <a:gd name="connsiteY11" fmla="*/ 1229910 h 5832390"/>
                <a:gd name="connsiteX12" fmla="*/ 986400 w 3182938"/>
                <a:gd name="connsiteY12" fmla="*/ 874310 h 5832390"/>
                <a:gd name="connsiteX13" fmla="*/ 610480 w 3182938"/>
                <a:gd name="connsiteY13" fmla="*/ 554270 h 5832390"/>
                <a:gd name="connsiteX14" fmla="*/ 26280 w 3182938"/>
                <a:gd name="connsiteY14" fmla="*/ 173270 h 5832390"/>
                <a:gd name="connsiteX15" fmla="*/ 107560 w 3182938"/>
                <a:gd name="connsiteY15" fmla="*/ 5630 h 5832390"/>
                <a:gd name="connsiteX16" fmla="*/ 168520 w 3182938"/>
                <a:gd name="connsiteY16" fmla="*/ 36110 h 5832390"/>
                <a:gd name="connsiteX17" fmla="*/ 173600 w 3182938"/>
                <a:gd name="connsiteY17" fmla="*/ 550 h 583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82938" h="5832390">
                  <a:moveTo>
                    <a:pt x="3160640" y="5832390"/>
                  </a:moveTo>
                  <a:cubicBezTo>
                    <a:pt x="3184770" y="5597440"/>
                    <a:pt x="3208900" y="5362490"/>
                    <a:pt x="3120000" y="5202470"/>
                  </a:cubicBezTo>
                  <a:cubicBezTo>
                    <a:pt x="3031100" y="5042450"/>
                    <a:pt x="2788107" y="4928997"/>
                    <a:pt x="2627240" y="4872270"/>
                  </a:cubicBezTo>
                  <a:cubicBezTo>
                    <a:pt x="2466373" y="4815543"/>
                    <a:pt x="2284340" y="4922223"/>
                    <a:pt x="2154800" y="4862110"/>
                  </a:cubicBezTo>
                  <a:cubicBezTo>
                    <a:pt x="2025260" y="4801997"/>
                    <a:pt x="1945673" y="4681770"/>
                    <a:pt x="1850000" y="4511590"/>
                  </a:cubicBezTo>
                  <a:cubicBezTo>
                    <a:pt x="1754327" y="4341410"/>
                    <a:pt x="1687440" y="3984963"/>
                    <a:pt x="1580760" y="3841030"/>
                  </a:cubicBezTo>
                  <a:cubicBezTo>
                    <a:pt x="1474080" y="3697097"/>
                    <a:pt x="1276807" y="3754670"/>
                    <a:pt x="1209920" y="3647990"/>
                  </a:cubicBezTo>
                  <a:cubicBezTo>
                    <a:pt x="1143033" y="3541310"/>
                    <a:pt x="1242093" y="3286463"/>
                    <a:pt x="1179440" y="3200950"/>
                  </a:cubicBezTo>
                  <a:cubicBezTo>
                    <a:pt x="1116787" y="3115437"/>
                    <a:pt x="925440" y="3272070"/>
                    <a:pt x="834000" y="3134910"/>
                  </a:cubicBezTo>
                  <a:cubicBezTo>
                    <a:pt x="742560" y="2997750"/>
                    <a:pt x="618947" y="2562563"/>
                    <a:pt x="630800" y="2377990"/>
                  </a:cubicBezTo>
                  <a:cubicBezTo>
                    <a:pt x="642653" y="2193417"/>
                    <a:pt x="872100" y="2218817"/>
                    <a:pt x="905120" y="2027470"/>
                  </a:cubicBezTo>
                  <a:cubicBezTo>
                    <a:pt x="938140" y="1836123"/>
                    <a:pt x="815373" y="1422103"/>
                    <a:pt x="828920" y="1229910"/>
                  </a:cubicBezTo>
                  <a:cubicBezTo>
                    <a:pt x="842467" y="1037717"/>
                    <a:pt x="1022807" y="986917"/>
                    <a:pt x="986400" y="874310"/>
                  </a:cubicBezTo>
                  <a:cubicBezTo>
                    <a:pt x="949993" y="761703"/>
                    <a:pt x="770500" y="671110"/>
                    <a:pt x="610480" y="554270"/>
                  </a:cubicBezTo>
                  <a:cubicBezTo>
                    <a:pt x="450460" y="437430"/>
                    <a:pt x="110100" y="264710"/>
                    <a:pt x="26280" y="173270"/>
                  </a:cubicBezTo>
                  <a:cubicBezTo>
                    <a:pt x="-57540" y="81830"/>
                    <a:pt x="83853" y="28490"/>
                    <a:pt x="107560" y="5630"/>
                  </a:cubicBezTo>
                  <a:cubicBezTo>
                    <a:pt x="131267" y="-17230"/>
                    <a:pt x="157513" y="36957"/>
                    <a:pt x="168520" y="36110"/>
                  </a:cubicBezTo>
                  <a:cubicBezTo>
                    <a:pt x="179527" y="35263"/>
                    <a:pt x="175293" y="14097"/>
                    <a:pt x="173600" y="550"/>
                  </a:cubicBezTo>
                </a:path>
              </a:pathLst>
            </a:cu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 name="Titre 1">
            <a:extLst>
              <a:ext uri="{FF2B5EF4-FFF2-40B4-BE49-F238E27FC236}">
                <a16:creationId xmlns:a16="http://schemas.microsoft.com/office/drawing/2014/main" id="{1EA70787-A6B2-BC38-5D8B-3C94B95C9FB4}"/>
              </a:ext>
            </a:extLst>
          </p:cNvPr>
          <p:cNvSpPr>
            <a:spLocks noGrp="1"/>
          </p:cNvSpPr>
          <p:nvPr>
            <p:ph type="title"/>
          </p:nvPr>
        </p:nvSpPr>
        <p:spPr>
          <a:xfrm>
            <a:off x="906073" y="-204218"/>
            <a:ext cx="10515600" cy="1325563"/>
          </a:xfrm>
        </p:spPr>
        <p:txBody>
          <a:bodyPr/>
          <a:lstStyle/>
          <a:p>
            <a:r>
              <a:rPr lang="fr-FR" dirty="0"/>
              <a:t>Arrivée du tramway</a:t>
            </a:r>
          </a:p>
        </p:txBody>
      </p:sp>
      <mc:AlternateContent xmlns:mc="http://schemas.openxmlformats.org/markup-compatibility/2006" xmlns:p14="http://schemas.microsoft.com/office/powerpoint/2010/main">
        <mc:Choice Requires="p14">
          <p:contentPart p14:bwMode="auto" r:id="rId4">
            <p14:nvContentPartPr>
              <p14:cNvPr id="25" name="Encre 24">
                <a:extLst>
                  <a:ext uri="{FF2B5EF4-FFF2-40B4-BE49-F238E27FC236}">
                    <a16:creationId xmlns:a16="http://schemas.microsoft.com/office/drawing/2014/main" id="{A39F98A5-81D9-3BCD-79E1-E8A289E45350}"/>
                  </a:ext>
                </a:extLst>
              </p14:cNvPr>
              <p14:cNvContentPartPr/>
              <p14:nvPr/>
            </p14:nvContentPartPr>
            <p14:xfrm>
              <a:off x="8475843" y="6457077"/>
              <a:ext cx="11520" cy="17280"/>
            </p14:xfrm>
          </p:contentPart>
        </mc:Choice>
        <mc:Fallback xmlns="">
          <p:pic>
            <p:nvPicPr>
              <p:cNvPr id="25" name="Encre 24">
                <a:extLst>
                  <a:ext uri="{FF2B5EF4-FFF2-40B4-BE49-F238E27FC236}">
                    <a16:creationId xmlns:a16="http://schemas.microsoft.com/office/drawing/2014/main" id="{B276E635-7EBB-F2A4-0830-B0C6CCBDB640}"/>
                  </a:ext>
                </a:extLst>
              </p:cNvPr>
              <p:cNvPicPr/>
              <p:nvPr/>
            </p:nvPicPr>
            <p:blipFill>
              <a:blip r:embed="rId5"/>
              <a:stretch>
                <a:fillRect/>
              </a:stretch>
            </p:blipFill>
            <p:spPr>
              <a:xfrm>
                <a:off x="8469723" y="6450957"/>
                <a:ext cx="23760" cy="29520"/>
              </a:xfrm>
              <a:prstGeom prst="rect">
                <a:avLst/>
              </a:prstGeom>
            </p:spPr>
          </p:pic>
        </mc:Fallback>
      </mc:AlternateContent>
      <p:grpSp>
        <p:nvGrpSpPr>
          <p:cNvPr id="28" name="Groupe 27">
            <a:extLst>
              <a:ext uri="{FF2B5EF4-FFF2-40B4-BE49-F238E27FC236}">
                <a16:creationId xmlns:a16="http://schemas.microsoft.com/office/drawing/2014/main" id="{61E37ED7-D4C4-7A13-8133-29D793C4AD07}"/>
              </a:ext>
            </a:extLst>
          </p:cNvPr>
          <p:cNvGrpSpPr/>
          <p:nvPr/>
        </p:nvGrpSpPr>
        <p:grpSpPr>
          <a:xfrm>
            <a:off x="2398143" y="878575"/>
            <a:ext cx="6062035" cy="5832390"/>
            <a:chOff x="-169211" y="3955598"/>
            <a:chExt cx="6062035" cy="5832390"/>
          </a:xfrm>
        </p:grpSpPr>
        <p:cxnSp>
          <p:nvCxnSpPr>
            <p:cNvPr id="6" name="Connecteur droit 5">
              <a:extLst>
                <a:ext uri="{FF2B5EF4-FFF2-40B4-BE49-F238E27FC236}">
                  <a16:creationId xmlns:a16="http://schemas.microsoft.com/office/drawing/2014/main" id="{602C2BB7-350D-639E-D463-90876CC7BB9B}"/>
                </a:ext>
              </a:extLst>
            </p:cNvPr>
            <p:cNvCxnSpPr>
              <a:cxnSpLocks/>
            </p:cNvCxnSpPr>
            <p:nvPr/>
          </p:nvCxnSpPr>
          <p:spPr>
            <a:xfrm>
              <a:off x="-169211" y="4019025"/>
              <a:ext cx="5524543" cy="2683226"/>
            </a:xfrm>
            <a:prstGeom prst="line">
              <a:avLst/>
            </a:prstGeom>
            <a:ln w="76200">
              <a:solidFill>
                <a:schemeClr val="accent2"/>
              </a:solidFill>
            </a:ln>
          </p:spPr>
          <p:style>
            <a:lnRef idx="3">
              <a:schemeClr val="accent2"/>
            </a:lnRef>
            <a:fillRef idx="0">
              <a:schemeClr val="accent2"/>
            </a:fillRef>
            <a:effectRef idx="2">
              <a:schemeClr val="accent2"/>
            </a:effectRef>
            <a:fontRef idx="minor">
              <a:schemeClr val="tx1"/>
            </a:fontRef>
          </p:style>
        </p:cxnSp>
        <p:grpSp>
          <p:nvGrpSpPr>
            <p:cNvPr id="18" name="Groupe 17">
              <a:extLst>
                <a:ext uri="{FF2B5EF4-FFF2-40B4-BE49-F238E27FC236}">
                  <a16:creationId xmlns:a16="http://schemas.microsoft.com/office/drawing/2014/main" id="{0FFFEB3B-0567-293C-3EB9-CB23BEE34C17}"/>
                </a:ext>
              </a:extLst>
            </p:cNvPr>
            <p:cNvGrpSpPr/>
            <p:nvPr/>
          </p:nvGrpSpPr>
          <p:grpSpPr>
            <a:xfrm>
              <a:off x="2709886" y="3955598"/>
              <a:ext cx="3182938" cy="5832390"/>
              <a:chOff x="5277240" y="649690"/>
              <a:chExt cx="3182938" cy="5832390"/>
            </a:xfrm>
          </p:grpSpPr>
          <p:sp>
            <p:nvSpPr>
              <p:cNvPr id="20" name="Rectangle 19">
                <a:extLst>
                  <a:ext uri="{FF2B5EF4-FFF2-40B4-BE49-F238E27FC236}">
                    <a16:creationId xmlns:a16="http://schemas.microsoft.com/office/drawing/2014/main" id="{D5567882-5EF4-826C-D92E-E754C8B6EEFF}"/>
                  </a:ext>
                </a:extLst>
              </p:cNvPr>
              <p:cNvSpPr/>
              <p:nvPr/>
            </p:nvSpPr>
            <p:spPr>
              <a:xfrm rot="1618777">
                <a:off x="6921071" y="3153247"/>
                <a:ext cx="783934" cy="207205"/>
              </a:xfrm>
              <a:prstGeom prst="rect">
                <a:avLst/>
              </a:prstGeom>
              <a:solidFill>
                <a:schemeClr val="accent1">
                  <a:alpha val="2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0" dirty="0"/>
                  <a:t>P1</a:t>
                </a:r>
                <a:endParaRPr lang="fr-FR" sz="1100" dirty="0"/>
              </a:p>
            </p:txBody>
          </p:sp>
          <p:sp>
            <p:nvSpPr>
              <p:cNvPr id="9" name="Forme libre : forme 8">
                <a:extLst>
                  <a:ext uri="{FF2B5EF4-FFF2-40B4-BE49-F238E27FC236}">
                    <a16:creationId xmlns:a16="http://schemas.microsoft.com/office/drawing/2014/main" id="{C02C0769-094B-546E-C4EB-63D9B96DE297}"/>
                  </a:ext>
                </a:extLst>
              </p:cNvPr>
              <p:cNvSpPr/>
              <p:nvPr/>
            </p:nvSpPr>
            <p:spPr>
              <a:xfrm>
                <a:off x="5277240" y="649690"/>
                <a:ext cx="3182938" cy="5832390"/>
              </a:xfrm>
              <a:custGeom>
                <a:avLst/>
                <a:gdLst>
                  <a:gd name="connsiteX0" fmla="*/ 3160640 w 3182938"/>
                  <a:gd name="connsiteY0" fmla="*/ 5832390 h 5832390"/>
                  <a:gd name="connsiteX1" fmla="*/ 3120000 w 3182938"/>
                  <a:gd name="connsiteY1" fmla="*/ 5202470 h 5832390"/>
                  <a:gd name="connsiteX2" fmla="*/ 2627240 w 3182938"/>
                  <a:gd name="connsiteY2" fmla="*/ 4872270 h 5832390"/>
                  <a:gd name="connsiteX3" fmla="*/ 2154800 w 3182938"/>
                  <a:gd name="connsiteY3" fmla="*/ 4862110 h 5832390"/>
                  <a:gd name="connsiteX4" fmla="*/ 1850000 w 3182938"/>
                  <a:gd name="connsiteY4" fmla="*/ 4511590 h 5832390"/>
                  <a:gd name="connsiteX5" fmla="*/ 1580760 w 3182938"/>
                  <a:gd name="connsiteY5" fmla="*/ 3841030 h 5832390"/>
                  <a:gd name="connsiteX6" fmla="*/ 1209920 w 3182938"/>
                  <a:gd name="connsiteY6" fmla="*/ 3647990 h 5832390"/>
                  <a:gd name="connsiteX7" fmla="*/ 1179440 w 3182938"/>
                  <a:gd name="connsiteY7" fmla="*/ 3200950 h 5832390"/>
                  <a:gd name="connsiteX8" fmla="*/ 834000 w 3182938"/>
                  <a:gd name="connsiteY8" fmla="*/ 3134910 h 5832390"/>
                  <a:gd name="connsiteX9" fmla="*/ 630800 w 3182938"/>
                  <a:gd name="connsiteY9" fmla="*/ 2377990 h 5832390"/>
                  <a:gd name="connsiteX10" fmla="*/ 905120 w 3182938"/>
                  <a:gd name="connsiteY10" fmla="*/ 2027470 h 5832390"/>
                  <a:gd name="connsiteX11" fmla="*/ 828920 w 3182938"/>
                  <a:gd name="connsiteY11" fmla="*/ 1229910 h 5832390"/>
                  <a:gd name="connsiteX12" fmla="*/ 986400 w 3182938"/>
                  <a:gd name="connsiteY12" fmla="*/ 874310 h 5832390"/>
                  <a:gd name="connsiteX13" fmla="*/ 610480 w 3182938"/>
                  <a:gd name="connsiteY13" fmla="*/ 554270 h 5832390"/>
                  <a:gd name="connsiteX14" fmla="*/ 26280 w 3182938"/>
                  <a:gd name="connsiteY14" fmla="*/ 173270 h 5832390"/>
                  <a:gd name="connsiteX15" fmla="*/ 107560 w 3182938"/>
                  <a:gd name="connsiteY15" fmla="*/ 5630 h 5832390"/>
                  <a:gd name="connsiteX16" fmla="*/ 168520 w 3182938"/>
                  <a:gd name="connsiteY16" fmla="*/ 36110 h 5832390"/>
                  <a:gd name="connsiteX17" fmla="*/ 173600 w 3182938"/>
                  <a:gd name="connsiteY17" fmla="*/ 550 h 5832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82938" h="5832390">
                    <a:moveTo>
                      <a:pt x="3160640" y="5832390"/>
                    </a:moveTo>
                    <a:cubicBezTo>
                      <a:pt x="3184770" y="5597440"/>
                      <a:pt x="3208900" y="5362490"/>
                      <a:pt x="3120000" y="5202470"/>
                    </a:cubicBezTo>
                    <a:cubicBezTo>
                      <a:pt x="3031100" y="5042450"/>
                      <a:pt x="2788107" y="4928997"/>
                      <a:pt x="2627240" y="4872270"/>
                    </a:cubicBezTo>
                    <a:cubicBezTo>
                      <a:pt x="2466373" y="4815543"/>
                      <a:pt x="2284340" y="4922223"/>
                      <a:pt x="2154800" y="4862110"/>
                    </a:cubicBezTo>
                    <a:cubicBezTo>
                      <a:pt x="2025260" y="4801997"/>
                      <a:pt x="1945673" y="4681770"/>
                      <a:pt x="1850000" y="4511590"/>
                    </a:cubicBezTo>
                    <a:cubicBezTo>
                      <a:pt x="1754327" y="4341410"/>
                      <a:pt x="1687440" y="3984963"/>
                      <a:pt x="1580760" y="3841030"/>
                    </a:cubicBezTo>
                    <a:cubicBezTo>
                      <a:pt x="1474080" y="3697097"/>
                      <a:pt x="1276807" y="3754670"/>
                      <a:pt x="1209920" y="3647990"/>
                    </a:cubicBezTo>
                    <a:cubicBezTo>
                      <a:pt x="1143033" y="3541310"/>
                      <a:pt x="1242093" y="3286463"/>
                      <a:pt x="1179440" y="3200950"/>
                    </a:cubicBezTo>
                    <a:cubicBezTo>
                      <a:pt x="1116787" y="3115437"/>
                      <a:pt x="925440" y="3272070"/>
                      <a:pt x="834000" y="3134910"/>
                    </a:cubicBezTo>
                    <a:cubicBezTo>
                      <a:pt x="742560" y="2997750"/>
                      <a:pt x="618947" y="2562563"/>
                      <a:pt x="630800" y="2377990"/>
                    </a:cubicBezTo>
                    <a:cubicBezTo>
                      <a:pt x="642653" y="2193417"/>
                      <a:pt x="872100" y="2218817"/>
                      <a:pt x="905120" y="2027470"/>
                    </a:cubicBezTo>
                    <a:cubicBezTo>
                      <a:pt x="938140" y="1836123"/>
                      <a:pt x="815373" y="1422103"/>
                      <a:pt x="828920" y="1229910"/>
                    </a:cubicBezTo>
                    <a:cubicBezTo>
                      <a:pt x="842467" y="1037717"/>
                      <a:pt x="1022807" y="986917"/>
                      <a:pt x="986400" y="874310"/>
                    </a:cubicBezTo>
                    <a:cubicBezTo>
                      <a:pt x="949993" y="761703"/>
                      <a:pt x="770500" y="671110"/>
                      <a:pt x="610480" y="554270"/>
                    </a:cubicBezTo>
                    <a:cubicBezTo>
                      <a:pt x="450460" y="437430"/>
                      <a:pt x="110100" y="264710"/>
                      <a:pt x="26280" y="173270"/>
                    </a:cubicBezTo>
                    <a:cubicBezTo>
                      <a:pt x="-57540" y="81830"/>
                      <a:pt x="83853" y="28490"/>
                      <a:pt x="107560" y="5630"/>
                    </a:cubicBezTo>
                    <a:cubicBezTo>
                      <a:pt x="131267" y="-17230"/>
                      <a:pt x="157513" y="36957"/>
                      <a:pt x="168520" y="36110"/>
                    </a:cubicBezTo>
                    <a:cubicBezTo>
                      <a:pt x="179527" y="35263"/>
                      <a:pt x="175293" y="14097"/>
                      <a:pt x="173600" y="550"/>
                    </a:cubicBezTo>
                  </a:path>
                </a:pathLst>
              </a:custGeom>
              <a:noFill/>
              <a:ln w="571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
        <p:nvSpPr>
          <p:cNvPr id="32" name="Rectangle : coins arrondis 31">
            <a:extLst>
              <a:ext uri="{FF2B5EF4-FFF2-40B4-BE49-F238E27FC236}">
                <a16:creationId xmlns:a16="http://schemas.microsoft.com/office/drawing/2014/main" id="{EFF5CCA5-0EF2-7121-4421-8AF7694BEB96}"/>
              </a:ext>
            </a:extLst>
          </p:cNvPr>
          <p:cNvSpPr/>
          <p:nvPr/>
        </p:nvSpPr>
        <p:spPr>
          <a:xfrm rot="1593268">
            <a:off x="5149752" y="1966590"/>
            <a:ext cx="750281" cy="418414"/>
          </a:xfrm>
          <a:prstGeom prst="roundRec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800" dirty="0"/>
              <a:t>Centre Remisage Entretien</a:t>
            </a:r>
          </a:p>
        </p:txBody>
      </p:sp>
      <mc:AlternateContent xmlns:mc="http://schemas.openxmlformats.org/markup-compatibility/2006" xmlns:p14="http://schemas.microsoft.com/office/powerpoint/2010/main">
        <mc:Choice Requires="p14">
          <p:contentPart p14:bwMode="auto" r:id="rId6">
            <p14:nvContentPartPr>
              <p14:cNvPr id="33" name="Encre 32">
                <a:extLst>
                  <a:ext uri="{FF2B5EF4-FFF2-40B4-BE49-F238E27FC236}">
                    <a16:creationId xmlns:a16="http://schemas.microsoft.com/office/drawing/2014/main" id="{B41B72D5-46AC-5F3C-8AA1-8B9DCAE421A5}"/>
                  </a:ext>
                </a:extLst>
              </p14:cNvPr>
              <p14:cNvContentPartPr/>
              <p14:nvPr/>
            </p14:nvContentPartPr>
            <p14:xfrm>
              <a:off x="4152170" y="868080"/>
              <a:ext cx="2552400" cy="5793840"/>
            </p14:xfrm>
          </p:contentPart>
        </mc:Choice>
        <mc:Fallback xmlns="">
          <p:pic>
            <p:nvPicPr>
              <p:cNvPr id="33" name="Encre 32">
                <a:extLst>
                  <a:ext uri="{FF2B5EF4-FFF2-40B4-BE49-F238E27FC236}">
                    <a16:creationId xmlns:a16="http://schemas.microsoft.com/office/drawing/2014/main" id="{F35789A9-8015-D267-BB69-B4B0612B6613}"/>
                  </a:ext>
                </a:extLst>
              </p:cNvPr>
              <p:cNvPicPr/>
              <p:nvPr/>
            </p:nvPicPr>
            <p:blipFill>
              <a:blip r:embed="rId7"/>
              <a:stretch>
                <a:fillRect/>
              </a:stretch>
            </p:blipFill>
            <p:spPr>
              <a:xfrm>
                <a:off x="4116170" y="796080"/>
                <a:ext cx="2624040" cy="5937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5" name="Encre 34">
                <a:extLst>
                  <a:ext uri="{FF2B5EF4-FFF2-40B4-BE49-F238E27FC236}">
                    <a16:creationId xmlns:a16="http://schemas.microsoft.com/office/drawing/2014/main" id="{8D291B33-C1A9-BD87-E310-0A0D4F644EF7}"/>
                  </a:ext>
                </a:extLst>
              </p14:cNvPr>
              <p14:cNvContentPartPr/>
              <p14:nvPr/>
            </p14:nvContentPartPr>
            <p14:xfrm>
              <a:off x="5496050" y="3902880"/>
              <a:ext cx="309240" cy="297360"/>
            </p14:xfrm>
          </p:contentPart>
        </mc:Choice>
        <mc:Fallback xmlns="">
          <p:pic>
            <p:nvPicPr>
              <p:cNvPr id="35" name="Encre 34">
                <a:extLst>
                  <a:ext uri="{FF2B5EF4-FFF2-40B4-BE49-F238E27FC236}">
                    <a16:creationId xmlns:a16="http://schemas.microsoft.com/office/drawing/2014/main" id="{FAAD7976-35F4-D1FC-A8FC-C574C91DF250}"/>
                  </a:ext>
                </a:extLst>
              </p:cNvPr>
              <p:cNvPicPr/>
              <p:nvPr/>
            </p:nvPicPr>
            <p:blipFill>
              <a:blip r:embed="rId9"/>
              <a:stretch>
                <a:fillRect/>
              </a:stretch>
            </p:blipFill>
            <p:spPr>
              <a:xfrm>
                <a:off x="5478410" y="3866880"/>
                <a:ext cx="344880" cy="369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7" name="Encre 56">
                <a:extLst>
                  <a:ext uri="{FF2B5EF4-FFF2-40B4-BE49-F238E27FC236}">
                    <a16:creationId xmlns:a16="http://schemas.microsoft.com/office/drawing/2014/main" id="{BB789E05-DEC5-9DEA-3FCE-9CF993FCE5E3}"/>
                  </a:ext>
                </a:extLst>
              </p14:cNvPr>
              <p14:cNvContentPartPr/>
              <p14:nvPr/>
            </p14:nvContentPartPr>
            <p14:xfrm>
              <a:off x="8182508" y="3770837"/>
              <a:ext cx="5760" cy="10800"/>
            </p14:xfrm>
          </p:contentPart>
        </mc:Choice>
        <mc:Fallback xmlns="">
          <p:pic>
            <p:nvPicPr>
              <p:cNvPr id="57" name="Encre 56">
                <a:extLst>
                  <a:ext uri="{FF2B5EF4-FFF2-40B4-BE49-F238E27FC236}">
                    <a16:creationId xmlns:a16="http://schemas.microsoft.com/office/drawing/2014/main" id="{4580E521-4CC0-D07A-2E94-FD9E555C887D}"/>
                  </a:ext>
                </a:extLst>
              </p:cNvPr>
              <p:cNvPicPr/>
              <p:nvPr/>
            </p:nvPicPr>
            <p:blipFill>
              <a:blip r:embed="rId11"/>
              <a:stretch>
                <a:fillRect/>
              </a:stretch>
            </p:blipFill>
            <p:spPr>
              <a:xfrm>
                <a:off x="8146868" y="3698837"/>
                <a:ext cx="77400" cy="15444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8" name="Encre 57">
                <a:extLst>
                  <a:ext uri="{FF2B5EF4-FFF2-40B4-BE49-F238E27FC236}">
                    <a16:creationId xmlns:a16="http://schemas.microsoft.com/office/drawing/2014/main" id="{F185CDD8-DB5E-4CD2-EF6C-72920E84B2C5}"/>
                  </a:ext>
                </a:extLst>
              </p14:cNvPr>
              <p14:cNvContentPartPr/>
              <p14:nvPr/>
            </p14:nvContentPartPr>
            <p14:xfrm>
              <a:off x="8037068" y="3709997"/>
              <a:ext cx="227520" cy="164160"/>
            </p14:xfrm>
          </p:contentPart>
        </mc:Choice>
        <mc:Fallback xmlns="">
          <p:pic>
            <p:nvPicPr>
              <p:cNvPr id="58" name="Encre 57">
                <a:extLst>
                  <a:ext uri="{FF2B5EF4-FFF2-40B4-BE49-F238E27FC236}">
                    <a16:creationId xmlns:a16="http://schemas.microsoft.com/office/drawing/2014/main" id="{709C87B6-6555-A9B1-69E9-EC3EE1FB086B}"/>
                  </a:ext>
                </a:extLst>
              </p:cNvPr>
              <p:cNvPicPr/>
              <p:nvPr/>
            </p:nvPicPr>
            <p:blipFill>
              <a:blip r:embed="rId13"/>
              <a:stretch>
                <a:fillRect/>
              </a:stretch>
            </p:blipFill>
            <p:spPr>
              <a:xfrm>
                <a:off x="8001068" y="3638357"/>
                <a:ext cx="299160" cy="3078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59" name="Encre 58">
                <a:extLst>
                  <a:ext uri="{FF2B5EF4-FFF2-40B4-BE49-F238E27FC236}">
                    <a16:creationId xmlns:a16="http://schemas.microsoft.com/office/drawing/2014/main" id="{56C0C552-6B37-6578-BCDD-BD0CF052184A}"/>
                  </a:ext>
                </a:extLst>
              </p14:cNvPr>
              <p14:cNvContentPartPr/>
              <p14:nvPr/>
            </p14:nvContentPartPr>
            <p14:xfrm>
              <a:off x="5686268" y="2426597"/>
              <a:ext cx="183240" cy="307800"/>
            </p14:xfrm>
          </p:contentPart>
        </mc:Choice>
        <mc:Fallback xmlns="">
          <p:pic>
            <p:nvPicPr>
              <p:cNvPr id="59" name="Encre 58">
                <a:extLst>
                  <a:ext uri="{FF2B5EF4-FFF2-40B4-BE49-F238E27FC236}">
                    <a16:creationId xmlns:a16="http://schemas.microsoft.com/office/drawing/2014/main" id="{18ED8CC5-FA46-23C6-4B1C-B670C87A7B8F}"/>
                  </a:ext>
                </a:extLst>
              </p:cNvPr>
              <p:cNvPicPr/>
              <p:nvPr/>
            </p:nvPicPr>
            <p:blipFill>
              <a:blip r:embed="rId15"/>
              <a:stretch>
                <a:fillRect/>
              </a:stretch>
            </p:blipFill>
            <p:spPr>
              <a:xfrm>
                <a:off x="5650628" y="2354597"/>
                <a:ext cx="254880" cy="451440"/>
              </a:xfrm>
              <a:prstGeom prst="rect">
                <a:avLst/>
              </a:prstGeom>
            </p:spPr>
          </p:pic>
        </mc:Fallback>
      </mc:AlternateContent>
      <p:sp>
        <p:nvSpPr>
          <p:cNvPr id="12" name="Forme libre : forme 11">
            <a:extLst>
              <a:ext uri="{FF2B5EF4-FFF2-40B4-BE49-F238E27FC236}">
                <a16:creationId xmlns:a16="http://schemas.microsoft.com/office/drawing/2014/main" id="{50A7E371-D657-BF58-BE82-B7AFCDF384BB}"/>
              </a:ext>
            </a:extLst>
          </p:cNvPr>
          <p:cNvSpPr/>
          <p:nvPr/>
        </p:nvSpPr>
        <p:spPr>
          <a:xfrm>
            <a:off x="6168368" y="2124433"/>
            <a:ext cx="222302" cy="642808"/>
          </a:xfrm>
          <a:custGeom>
            <a:avLst/>
            <a:gdLst>
              <a:gd name="connsiteX0" fmla="*/ 42178 w 222302"/>
              <a:gd name="connsiteY0" fmla="*/ 255351 h 304464"/>
              <a:gd name="connsiteX1" fmla="*/ 9731 w 222302"/>
              <a:gd name="connsiteY1" fmla="*/ 7578 h 304464"/>
              <a:gd name="connsiteX2" fmla="*/ 220633 w 222302"/>
              <a:gd name="connsiteY2" fmla="*/ 84269 h 304464"/>
              <a:gd name="connsiteX3" fmla="*/ 104121 w 222302"/>
              <a:gd name="connsiteY3" fmla="*/ 292222 h 304464"/>
              <a:gd name="connsiteX4" fmla="*/ 42178 w 222302"/>
              <a:gd name="connsiteY4" fmla="*/ 255351 h 304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302" h="304464">
                <a:moveTo>
                  <a:pt x="42178" y="255351"/>
                </a:moveTo>
                <a:cubicBezTo>
                  <a:pt x="26446" y="207910"/>
                  <a:pt x="-20011" y="36092"/>
                  <a:pt x="9731" y="7578"/>
                </a:cubicBezTo>
                <a:cubicBezTo>
                  <a:pt x="39473" y="-20936"/>
                  <a:pt x="204901" y="36828"/>
                  <a:pt x="220633" y="84269"/>
                </a:cubicBezTo>
                <a:cubicBezTo>
                  <a:pt x="236365" y="131710"/>
                  <a:pt x="136567" y="266904"/>
                  <a:pt x="104121" y="292222"/>
                </a:cubicBezTo>
                <a:cubicBezTo>
                  <a:pt x="71675" y="317540"/>
                  <a:pt x="57910" y="302792"/>
                  <a:pt x="42178" y="255351"/>
                </a:cubicBezTo>
                <a:close/>
              </a:path>
            </a:pathLst>
          </a:cu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000" dirty="0"/>
              <a:t>P2</a:t>
            </a:r>
          </a:p>
        </p:txBody>
      </p:sp>
      <mc:AlternateContent xmlns:mc="http://schemas.openxmlformats.org/markup-compatibility/2006" xmlns:p14="http://schemas.microsoft.com/office/powerpoint/2010/main">
        <mc:Choice Requires="p14">
          <p:contentPart p14:bwMode="auto" r:id="rId16">
            <p14:nvContentPartPr>
              <p14:cNvPr id="13" name="Encre 12">
                <a:extLst>
                  <a:ext uri="{FF2B5EF4-FFF2-40B4-BE49-F238E27FC236}">
                    <a16:creationId xmlns:a16="http://schemas.microsoft.com/office/drawing/2014/main" id="{0277371A-7FFD-33C6-7E0E-780DBC1F489D}"/>
                  </a:ext>
                </a:extLst>
              </p14:cNvPr>
              <p14:cNvContentPartPr/>
              <p14:nvPr/>
            </p14:nvContentPartPr>
            <p14:xfrm>
              <a:off x="5854297" y="3839528"/>
              <a:ext cx="2129400" cy="216000"/>
            </p14:xfrm>
          </p:contentPart>
        </mc:Choice>
        <mc:Fallback xmlns="">
          <p:pic>
            <p:nvPicPr>
              <p:cNvPr id="13" name="Encre 12">
                <a:extLst>
                  <a:ext uri="{FF2B5EF4-FFF2-40B4-BE49-F238E27FC236}">
                    <a16:creationId xmlns:a16="http://schemas.microsoft.com/office/drawing/2014/main" id="{BD52DB51-68BC-4EFC-023F-8D90B3C8ECF8}"/>
                  </a:ext>
                </a:extLst>
              </p:cNvPr>
              <p:cNvPicPr/>
              <p:nvPr/>
            </p:nvPicPr>
            <p:blipFill>
              <a:blip r:embed="rId17"/>
              <a:stretch>
                <a:fillRect/>
              </a:stretch>
            </p:blipFill>
            <p:spPr>
              <a:xfrm>
                <a:off x="5818657" y="3767888"/>
                <a:ext cx="2201040" cy="35964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4" name="Encre 13">
                <a:extLst>
                  <a:ext uri="{FF2B5EF4-FFF2-40B4-BE49-F238E27FC236}">
                    <a16:creationId xmlns:a16="http://schemas.microsoft.com/office/drawing/2014/main" id="{2B52FF48-8A1B-C013-824D-8BEB7A4E9CBE}"/>
                  </a:ext>
                </a:extLst>
              </p14:cNvPr>
              <p14:cNvContentPartPr/>
              <p14:nvPr/>
            </p14:nvContentPartPr>
            <p14:xfrm>
              <a:off x="7642777" y="2290448"/>
              <a:ext cx="933840" cy="1515600"/>
            </p14:xfrm>
          </p:contentPart>
        </mc:Choice>
        <mc:Fallback xmlns="">
          <p:pic>
            <p:nvPicPr>
              <p:cNvPr id="14" name="Encre 13">
                <a:extLst>
                  <a:ext uri="{FF2B5EF4-FFF2-40B4-BE49-F238E27FC236}">
                    <a16:creationId xmlns:a16="http://schemas.microsoft.com/office/drawing/2014/main" id="{8DDC8130-3CD4-0BE8-97C2-1F4575EAE07F}"/>
                  </a:ext>
                </a:extLst>
              </p:cNvPr>
              <p:cNvPicPr/>
              <p:nvPr/>
            </p:nvPicPr>
            <p:blipFill>
              <a:blip r:embed="rId19"/>
              <a:stretch>
                <a:fillRect/>
              </a:stretch>
            </p:blipFill>
            <p:spPr>
              <a:xfrm>
                <a:off x="7606777" y="2218808"/>
                <a:ext cx="1005480" cy="16592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5" name="Encre 14">
                <a:extLst>
                  <a:ext uri="{FF2B5EF4-FFF2-40B4-BE49-F238E27FC236}">
                    <a16:creationId xmlns:a16="http://schemas.microsoft.com/office/drawing/2014/main" id="{0F590CA9-7B4B-2E5B-812F-A0A2ED280E3D}"/>
                  </a:ext>
                </a:extLst>
              </p14:cNvPr>
              <p14:cNvContentPartPr/>
              <p14:nvPr/>
            </p14:nvContentPartPr>
            <p14:xfrm>
              <a:off x="7862017" y="3991808"/>
              <a:ext cx="395280" cy="839160"/>
            </p14:xfrm>
          </p:contentPart>
        </mc:Choice>
        <mc:Fallback xmlns="">
          <p:pic>
            <p:nvPicPr>
              <p:cNvPr id="15" name="Encre 14">
                <a:extLst>
                  <a:ext uri="{FF2B5EF4-FFF2-40B4-BE49-F238E27FC236}">
                    <a16:creationId xmlns:a16="http://schemas.microsoft.com/office/drawing/2014/main" id="{25F17EDD-0D7B-75BE-54B3-85553FAAA113}"/>
                  </a:ext>
                </a:extLst>
              </p:cNvPr>
              <p:cNvPicPr/>
              <p:nvPr/>
            </p:nvPicPr>
            <p:blipFill>
              <a:blip r:embed="rId21"/>
              <a:stretch>
                <a:fillRect/>
              </a:stretch>
            </p:blipFill>
            <p:spPr>
              <a:xfrm>
                <a:off x="7826377" y="3920168"/>
                <a:ext cx="466920" cy="9828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6" name="Encre 15">
                <a:extLst>
                  <a:ext uri="{FF2B5EF4-FFF2-40B4-BE49-F238E27FC236}">
                    <a16:creationId xmlns:a16="http://schemas.microsoft.com/office/drawing/2014/main" id="{34382191-C456-53A4-B931-C11C957A02B1}"/>
                  </a:ext>
                </a:extLst>
              </p14:cNvPr>
              <p14:cNvContentPartPr/>
              <p14:nvPr/>
            </p14:nvContentPartPr>
            <p14:xfrm>
              <a:off x="7539026" y="3090381"/>
              <a:ext cx="439920" cy="236880"/>
            </p14:xfrm>
          </p:contentPart>
        </mc:Choice>
        <mc:Fallback xmlns="">
          <p:pic>
            <p:nvPicPr>
              <p:cNvPr id="16" name="Encre 15">
                <a:extLst>
                  <a:ext uri="{FF2B5EF4-FFF2-40B4-BE49-F238E27FC236}">
                    <a16:creationId xmlns:a16="http://schemas.microsoft.com/office/drawing/2014/main" id="{51D00C3A-03F1-7D1E-C8EC-B039B6ACA0CE}"/>
                  </a:ext>
                </a:extLst>
              </p:cNvPr>
              <p:cNvPicPr/>
              <p:nvPr/>
            </p:nvPicPr>
            <p:blipFill>
              <a:blip r:embed="rId23"/>
              <a:stretch>
                <a:fillRect/>
              </a:stretch>
            </p:blipFill>
            <p:spPr>
              <a:xfrm>
                <a:off x="7503386" y="3018741"/>
                <a:ext cx="511560" cy="3805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7" name="Encre 16">
                <a:extLst>
                  <a:ext uri="{FF2B5EF4-FFF2-40B4-BE49-F238E27FC236}">
                    <a16:creationId xmlns:a16="http://schemas.microsoft.com/office/drawing/2014/main" id="{186E339D-2027-CC66-4F3A-A51D285789D8}"/>
                  </a:ext>
                </a:extLst>
              </p14:cNvPr>
              <p14:cNvContentPartPr/>
              <p14:nvPr/>
            </p14:nvContentPartPr>
            <p14:xfrm>
              <a:off x="8051634" y="4272302"/>
              <a:ext cx="16200" cy="15840"/>
            </p14:xfrm>
          </p:contentPart>
        </mc:Choice>
        <mc:Fallback xmlns="">
          <p:pic>
            <p:nvPicPr>
              <p:cNvPr id="17" name="Encre 16">
                <a:extLst>
                  <a:ext uri="{FF2B5EF4-FFF2-40B4-BE49-F238E27FC236}">
                    <a16:creationId xmlns:a16="http://schemas.microsoft.com/office/drawing/2014/main" id="{7BB11787-F093-60DB-8E79-51FC8358BE57}"/>
                  </a:ext>
                </a:extLst>
              </p:cNvPr>
              <p:cNvPicPr/>
              <p:nvPr/>
            </p:nvPicPr>
            <p:blipFill>
              <a:blip r:embed="rId25"/>
              <a:stretch>
                <a:fillRect/>
              </a:stretch>
            </p:blipFill>
            <p:spPr>
              <a:xfrm>
                <a:off x="8015994" y="4200302"/>
                <a:ext cx="87840" cy="15948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19" name="Encre 18">
                <a:extLst>
                  <a:ext uri="{FF2B5EF4-FFF2-40B4-BE49-F238E27FC236}">
                    <a16:creationId xmlns:a16="http://schemas.microsoft.com/office/drawing/2014/main" id="{281C9F67-E744-B99D-FE4B-AC181C0F7362}"/>
                  </a:ext>
                </a:extLst>
              </p14:cNvPr>
              <p14:cNvContentPartPr/>
              <p14:nvPr/>
            </p14:nvContentPartPr>
            <p14:xfrm>
              <a:off x="7994394" y="4280222"/>
              <a:ext cx="42840" cy="79560"/>
            </p14:xfrm>
          </p:contentPart>
        </mc:Choice>
        <mc:Fallback xmlns="">
          <p:pic>
            <p:nvPicPr>
              <p:cNvPr id="19" name="Encre 18">
                <a:extLst>
                  <a:ext uri="{FF2B5EF4-FFF2-40B4-BE49-F238E27FC236}">
                    <a16:creationId xmlns:a16="http://schemas.microsoft.com/office/drawing/2014/main" id="{92D8AAFF-50C8-DEE7-32A7-1B479C51A1AD}"/>
                  </a:ext>
                </a:extLst>
              </p:cNvPr>
              <p:cNvPicPr/>
              <p:nvPr/>
            </p:nvPicPr>
            <p:blipFill>
              <a:blip r:embed="rId27"/>
              <a:stretch>
                <a:fillRect/>
              </a:stretch>
            </p:blipFill>
            <p:spPr>
              <a:xfrm>
                <a:off x="7958394" y="4208582"/>
                <a:ext cx="114480" cy="2232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1" name="Encre 20">
                <a:extLst>
                  <a:ext uri="{FF2B5EF4-FFF2-40B4-BE49-F238E27FC236}">
                    <a16:creationId xmlns:a16="http://schemas.microsoft.com/office/drawing/2014/main" id="{4FCEF746-BB5A-1E47-572E-AAC74E497225}"/>
                  </a:ext>
                </a:extLst>
              </p14:cNvPr>
              <p14:cNvContentPartPr/>
              <p14:nvPr/>
            </p14:nvContentPartPr>
            <p14:xfrm>
              <a:off x="6201623" y="2965894"/>
              <a:ext cx="184680" cy="798840"/>
            </p14:xfrm>
          </p:contentPart>
        </mc:Choice>
        <mc:Fallback xmlns="">
          <p:pic>
            <p:nvPicPr>
              <p:cNvPr id="21" name="Encre 20">
                <a:extLst>
                  <a:ext uri="{FF2B5EF4-FFF2-40B4-BE49-F238E27FC236}">
                    <a16:creationId xmlns:a16="http://schemas.microsoft.com/office/drawing/2014/main" id="{F79B1A77-A1EC-50D0-1646-346BB7DAE629}"/>
                  </a:ext>
                </a:extLst>
              </p:cNvPr>
              <p:cNvPicPr/>
              <p:nvPr/>
            </p:nvPicPr>
            <p:blipFill>
              <a:blip r:embed="rId29"/>
              <a:stretch>
                <a:fillRect/>
              </a:stretch>
            </p:blipFill>
            <p:spPr>
              <a:xfrm>
                <a:off x="6165983" y="2893894"/>
                <a:ext cx="256320" cy="94248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2" name="Encre 21">
                <a:extLst>
                  <a:ext uri="{FF2B5EF4-FFF2-40B4-BE49-F238E27FC236}">
                    <a16:creationId xmlns:a16="http://schemas.microsoft.com/office/drawing/2014/main" id="{F3BC5417-6303-F491-47DD-8B973D3BC0BA}"/>
                  </a:ext>
                </a:extLst>
              </p14:cNvPr>
              <p14:cNvContentPartPr/>
              <p14:nvPr/>
            </p14:nvContentPartPr>
            <p14:xfrm>
              <a:off x="6396006" y="3815447"/>
              <a:ext cx="28080" cy="118800"/>
            </p14:xfrm>
          </p:contentPart>
        </mc:Choice>
        <mc:Fallback xmlns="">
          <p:pic>
            <p:nvPicPr>
              <p:cNvPr id="22" name="Encre 21">
                <a:extLst>
                  <a:ext uri="{FF2B5EF4-FFF2-40B4-BE49-F238E27FC236}">
                    <a16:creationId xmlns:a16="http://schemas.microsoft.com/office/drawing/2014/main" id="{023029A5-5D18-CE6D-EC9B-CE5CAF2EC8EF}"/>
                  </a:ext>
                </a:extLst>
              </p:cNvPr>
              <p:cNvPicPr/>
              <p:nvPr/>
            </p:nvPicPr>
            <p:blipFill>
              <a:blip r:embed="rId31"/>
              <a:stretch>
                <a:fillRect/>
              </a:stretch>
            </p:blipFill>
            <p:spPr>
              <a:xfrm>
                <a:off x="6360006" y="3743807"/>
                <a:ext cx="99720" cy="2624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3" name="Encre 22">
                <a:extLst>
                  <a:ext uri="{FF2B5EF4-FFF2-40B4-BE49-F238E27FC236}">
                    <a16:creationId xmlns:a16="http://schemas.microsoft.com/office/drawing/2014/main" id="{D568105A-7D6B-F802-FB79-5CAC9CD5DCAF}"/>
                  </a:ext>
                </a:extLst>
              </p14:cNvPr>
              <p14:cNvContentPartPr/>
              <p14:nvPr/>
            </p14:nvContentPartPr>
            <p14:xfrm>
              <a:off x="7051764" y="4396182"/>
              <a:ext cx="843120" cy="77400"/>
            </p14:xfrm>
          </p:contentPart>
        </mc:Choice>
        <mc:Fallback xmlns="">
          <p:pic>
            <p:nvPicPr>
              <p:cNvPr id="23" name="Encre 22">
                <a:extLst>
                  <a:ext uri="{FF2B5EF4-FFF2-40B4-BE49-F238E27FC236}">
                    <a16:creationId xmlns:a16="http://schemas.microsoft.com/office/drawing/2014/main" id="{F4647D90-4DE9-8096-EA19-6ED13834DD64}"/>
                  </a:ext>
                </a:extLst>
              </p:cNvPr>
              <p:cNvPicPr/>
              <p:nvPr/>
            </p:nvPicPr>
            <p:blipFill>
              <a:blip r:embed="rId33"/>
              <a:stretch>
                <a:fillRect/>
              </a:stretch>
            </p:blipFill>
            <p:spPr>
              <a:xfrm>
                <a:off x="7015764" y="4324182"/>
                <a:ext cx="914760" cy="2210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6" name="Encre 25">
                <a:extLst>
                  <a:ext uri="{FF2B5EF4-FFF2-40B4-BE49-F238E27FC236}">
                    <a16:creationId xmlns:a16="http://schemas.microsoft.com/office/drawing/2014/main" id="{6684F757-BBD9-60D5-A2FD-18DF84CA187C}"/>
                  </a:ext>
                </a:extLst>
              </p14:cNvPr>
              <p14:cNvContentPartPr/>
              <p14:nvPr/>
            </p14:nvContentPartPr>
            <p14:xfrm>
              <a:off x="7386204" y="4501662"/>
              <a:ext cx="62280" cy="428760"/>
            </p14:xfrm>
          </p:contentPart>
        </mc:Choice>
        <mc:Fallback xmlns="">
          <p:pic>
            <p:nvPicPr>
              <p:cNvPr id="26" name="Encre 25">
                <a:extLst>
                  <a:ext uri="{FF2B5EF4-FFF2-40B4-BE49-F238E27FC236}">
                    <a16:creationId xmlns:a16="http://schemas.microsoft.com/office/drawing/2014/main" id="{8599F1F1-ECC0-9501-1FDC-19A3A5E6DFD6}"/>
                  </a:ext>
                </a:extLst>
              </p:cNvPr>
              <p:cNvPicPr/>
              <p:nvPr/>
            </p:nvPicPr>
            <p:blipFill>
              <a:blip r:embed="rId35"/>
              <a:stretch>
                <a:fillRect/>
              </a:stretch>
            </p:blipFill>
            <p:spPr>
              <a:xfrm>
                <a:off x="7350204" y="4430022"/>
                <a:ext cx="133920" cy="57240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7" name="Encre 26">
                <a:extLst>
                  <a:ext uri="{FF2B5EF4-FFF2-40B4-BE49-F238E27FC236}">
                    <a16:creationId xmlns:a16="http://schemas.microsoft.com/office/drawing/2014/main" id="{D669553E-B243-FCC6-E303-896CFE9C3969}"/>
                  </a:ext>
                </a:extLst>
              </p14:cNvPr>
              <p14:cNvContentPartPr/>
              <p14:nvPr/>
            </p14:nvContentPartPr>
            <p14:xfrm>
              <a:off x="7488804" y="4682382"/>
              <a:ext cx="157680" cy="22320"/>
            </p14:xfrm>
          </p:contentPart>
        </mc:Choice>
        <mc:Fallback xmlns="">
          <p:pic>
            <p:nvPicPr>
              <p:cNvPr id="27" name="Encre 26">
                <a:extLst>
                  <a:ext uri="{FF2B5EF4-FFF2-40B4-BE49-F238E27FC236}">
                    <a16:creationId xmlns:a16="http://schemas.microsoft.com/office/drawing/2014/main" id="{05EEDF93-7A54-8903-3788-8BEF9B2739AD}"/>
                  </a:ext>
                </a:extLst>
              </p:cNvPr>
              <p:cNvPicPr/>
              <p:nvPr/>
            </p:nvPicPr>
            <p:blipFill>
              <a:blip r:embed="rId37"/>
              <a:stretch>
                <a:fillRect/>
              </a:stretch>
            </p:blipFill>
            <p:spPr>
              <a:xfrm>
                <a:off x="7453164" y="4610382"/>
                <a:ext cx="229320" cy="16596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9" name="Encre 28">
                <a:extLst>
                  <a:ext uri="{FF2B5EF4-FFF2-40B4-BE49-F238E27FC236}">
                    <a16:creationId xmlns:a16="http://schemas.microsoft.com/office/drawing/2014/main" id="{D0286EEF-0456-52DC-21E7-7C8AAADC0EB7}"/>
                  </a:ext>
                </a:extLst>
              </p14:cNvPr>
              <p14:cNvContentPartPr/>
              <p14:nvPr/>
            </p14:nvContentPartPr>
            <p14:xfrm>
              <a:off x="7463964" y="4571862"/>
              <a:ext cx="142560" cy="10080"/>
            </p14:xfrm>
          </p:contentPart>
        </mc:Choice>
        <mc:Fallback xmlns="">
          <p:pic>
            <p:nvPicPr>
              <p:cNvPr id="29" name="Encre 28">
                <a:extLst>
                  <a:ext uri="{FF2B5EF4-FFF2-40B4-BE49-F238E27FC236}">
                    <a16:creationId xmlns:a16="http://schemas.microsoft.com/office/drawing/2014/main" id="{E8FBAC69-C20E-21E2-9F39-FD89DFD83E60}"/>
                  </a:ext>
                </a:extLst>
              </p:cNvPr>
              <p:cNvPicPr/>
              <p:nvPr/>
            </p:nvPicPr>
            <p:blipFill>
              <a:blip r:embed="rId39"/>
              <a:stretch>
                <a:fillRect/>
              </a:stretch>
            </p:blipFill>
            <p:spPr>
              <a:xfrm>
                <a:off x="7428324" y="4500222"/>
                <a:ext cx="214200" cy="1537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0" name="Encre 29">
                <a:extLst>
                  <a:ext uri="{FF2B5EF4-FFF2-40B4-BE49-F238E27FC236}">
                    <a16:creationId xmlns:a16="http://schemas.microsoft.com/office/drawing/2014/main" id="{A2CB64EC-DF83-9A2B-8479-1C9C6C92E646}"/>
                  </a:ext>
                </a:extLst>
              </p14:cNvPr>
              <p14:cNvContentPartPr/>
              <p14:nvPr/>
            </p14:nvContentPartPr>
            <p14:xfrm>
              <a:off x="6502369" y="3473658"/>
              <a:ext cx="197280" cy="241560"/>
            </p14:xfrm>
          </p:contentPart>
        </mc:Choice>
        <mc:Fallback xmlns="">
          <p:pic>
            <p:nvPicPr>
              <p:cNvPr id="30" name="Encre 29">
                <a:extLst>
                  <a:ext uri="{FF2B5EF4-FFF2-40B4-BE49-F238E27FC236}">
                    <a16:creationId xmlns:a16="http://schemas.microsoft.com/office/drawing/2014/main" id="{E0BD8A17-FD0C-AA3B-6588-666EA5E4D58C}"/>
                  </a:ext>
                </a:extLst>
              </p:cNvPr>
              <p:cNvPicPr/>
              <p:nvPr/>
            </p:nvPicPr>
            <p:blipFill>
              <a:blip r:embed="rId41"/>
              <a:stretch>
                <a:fillRect/>
              </a:stretch>
            </p:blipFill>
            <p:spPr>
              <a:xfrm>
                <a:off x="6466729" y="3402018"/>
                <a:ext cx="268920" cy="38520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1" name="Encre 30">
                <a:extLst>
                  <a:ext uri="{FF2B5EF4-FFF2-40B4-BE49-F238E27FC236}">
                    <a16:creationId xmlns:a16="http://schemas.microsoft.com/office/drawing/2014/main" id="{5E7D6DBC-BE5B-AF59-4982-55EBD671825B}"/>
                  </a:ext>
                </a:extLst>
              </p14:cNvPr>
              <p14:cNvContentPartPr/>
              <p14:nvPr/>
            </p14:nvContentPartPr>
            <p14:xfrm>
              <a:off x="6536569" y="3463578"/>
              <a:ext cx="229320" cy="277920"/>
            </p14:xfrm>
          </p:contentPart>
        </mc:Choice>
        <mc:Fallback xmlns="">
          <p:pic>
            <p:nvPicPr>
              <p:cNvPr id="31" name="Encre 30">
                <a:extLst>
                  <a:ext uri="{FF2B5EF4-FFF2-40B4-BE49-F238E27FC236}">
                    <a16:creationId xmlns:a16="http://schemas.microsoft.com/office/drawing/2014/main" id="{A0418264-663C-5B17-4F6E-F79605661E8C}"/>
                  </a:ext>
                </a:extLst>
              </p:cNvPr>
              <p:cNvPicPr/>
              <p:nvPr/>
            </p:nvPicPr>
            <p:blipFill>
              <a:blip r:embed="rId43"/>
              <a:stretch>
                <a:fillRect/>
              </a:stretch>
            </p:blipFill>
            <p:spPr>
              <a:xfrm>
                <a:off x="6500929" y="3391578"/>
                <a:ext cx="300960" cy="42156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4" name="Encre 33">
                <a:extLst>
                  <a:ext uri="{FF2B5EF4-FFF2-40B4-BE49-F238E27FC236}">
                    <a16:creationId xmlns:a16="http://schemas.microsoft.com/office/drawing/2014/main" id="{E21D32B6-1039-D27D-1FDF-7EB808F3C120}"/>
                  </a:ext>
                </a:extLst>
              </p14:cNvPr>
              <p14:cNvContentPartPr/>
              <p14:nvPr/>
            </p14:nvContentPartPr>
            <p14:xfrm>
              <a:off x="6775249" y="3570498"/>
              <a:ext cx="382320" cy="151920"/>
            </p14:xfrm>
          </p:contentPart>
        </mc:Choice>
        <mc:Fallback xmlns="">
          <p:pic>
            <p:nvPicPr>
              <p:cNvPr id="34" name="Encre 33">
                <a:extLst>
                  <a:ext uri="{FF2B5EF4-FFF2-40B4-BE49-F238E27FC236}">
                    <a16:creationId xmlns:a16="http://schemas.microsoft.com/office/drawing/2014/main" id="{6B5669C1-F369-0C41-4E17-1ACFE4CE45D5}"/>
                  </a:ext>
                </a:extLst>
              </p:cNvPr>
              <p:cNvPicPr/>
              <p:nvPr/>
            </p:nvPicPr>
            <p:blipFill>
              <a:blip r:embed="rId45"/>
              <a:stretch>
                <a:fillRect/>
              </a:stretch>
            </p:blipFill>
            <p:spPr>
              <a:xfrm>
                <a:off x="6739609" y="3498858"/>
                <a:ext cx="453960" cy="29556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6" name="Encre 35">
                <a:extLst>
                  <a:ext uri="{FF2B5EF4-FFF2-40B4-BE49-F238E27FC236}">
                    <a16:creationId xmlns:a16="http://schemas.microsoft.com/office/drawing/2014/main" id="{AC731482-3274-E25E-DECC-DFAAD9717C70}"/>
                  </a:ext>
                </a:extLst>
              </p14:cNvPr>
              <p14:cNvContentPartPr/>
              <p14:nvPr/>
            </p14:nvContentPartPr>
            <p14:xfrm>
              <a:off x="6784609" y="3796218"/>
              <a:ext cx="18000" cy="169200"/>
            </p14:xfrm>
          </p:contentPart>
        </mc:Choice>
        <mc:Fallback xmlns="">
          <p:pic>
            <p:nvPicPr>
              <p:cNvPr id="36" name="Encre 35">
                <a:extLst>
                  <a:ext uri="{FF2B5EF4-FFF2-40B4-BE49-F238E27FC236}">
                    <a16:creationId xmlns:a16="http://schemas.microsoft.com/office/drawing/2014/main" id="{E9828C0B-3B3A-CD4A-7E06-D3B673B1849A}"/>
                  </a:ext>
                </a:extLst>
              </p:cNvPr>
              <p:cNvPicPr/>
              <p:nvPr/>
            </p:nvPicPr>
            <p:blipFill>
              <a:blip r:embed="rId47"/>
              <a:stretch>
                <a:fillRect/>
              </a:stretch>
            </p:blipFill>
            <p:spPr>
              <a:xfrm>
                <a:off x="6748969" y="3724218"/>
                <a:ext cx="89640" cy="31284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7" name="Encre 36">
                <a:extLst>
                  <a:ext uri="{FF2B5EF4-FFF2-40B4-BE49-F238E27FC236}">
                    <a16:creationId xmlns:a16="http://schemas.microsoft.com/office/drawing/2014/main" id="{990F345B-1CA9-56DD-BABD-34D15B83DC9F}"/>
                  </a:ext>
                </a:extLst>
              </p14:cNvPr>
              <p14:cNvContentPartPr/>
              <p14:nvPr/>
            </p14:nvContentPartPr>
            <p14:xfrm>
              <a:off x="7141729" y="3801618"/>
              <a:ext cx="108000" cy="157320"/>
            </p14:xfrm>
          </p:contentPart>
        </mc:Choice>
        <mc:Fallback xmlns="">
          <p:pic>
            <p:nvPicPr>
              <p:cNvPr id="37" name="Encre 36">
                <a:extLst>
                  <a:ext uri="{FF2B5EF4-FFF2-40B4-BE49-F238E27FC236}">
                    <a16:creationId xmlns:a16="http://schemas.microsoft.com/office/drawing/2014/main" id="{86E3C55B-89C1-3658-5FF7-ED8A2E5E8A4D}"/>
                  </a:ext>
                </a:extLst>
              </p:cNvPr>
              <p:cNvPicPr/>
              <p:nvPr/>
            </p:nvPicPr>
            <p:blipFill>
              <a:blip r:embed="rId49"/>
              <a:stretch>
                <a:fillRect/>
              </a:stretch>
            </p:blipFill>
            <p:spPr>
              <a:xfrm>
                <a:off x="7106089" y="3729978"/>
                <a:ext cx="179640" cy="3009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8" name="Encre 37">
                <a:extLst>
                  <a:ext uri="{FF2B5EF4-FFF2-40B4-BE49-F238E27FC236}">
                    <a16:creationId xmlns:a16="http://schemas.microsoft.com/office/drawing/2014/main" id="{FA7C5B8D-B742-BBA1-D677-B48597EC4614}"/>
                  </a:ext>
                </a:extLst>
              </p14:cNvPr>
              <p14:cNvContentPartPr/>
              <p14:nvPr/>
            </p14:nvContentPartPr>
            <p14:xfrm>
              <a:off x="7438772" y="2976771"/>
              <a:ext cx="266040" cy="162360"/>
            </p14:xfrm>
          </p:contentPart>
        </mc:Choice>
        <mc:Fallback xmlns="">
          <p:pic>
            <p:nvPicPr>
              <p:cNvPr id="38" name="Encre 37">
                <a:extLst>
                  <a:ext uri="{FF2B5EF4-FFF2-40B4-BE49-F238E27FC236}">
                    <a16:creationId xmlns:a16="http://schemas.microsoft.com/office/drawing/2014/main" id="{CB022B1A-07C2-D509-84C9-94F4D75F1269}"/>
                  </a:ext>
                </a:extLst>
              </p:cNvPr>
              <p:cNvPicPr/>
              <p:nvPr/>
            </p:nvPicPr>
            <p:blipFill>
              <a:blip r:embed="rId51"/>
              <a:stretch>
                <a:fillRect/>
              </a:stretch>
            </p:blipFill>
            <p:spPr>
              <a:xfrm>
                <a:off x="7403132" y="2904771"/>
                <a:ext cx="337680" cy="30600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9" name="Encre 38">
                <a:extLst>
                  <a:ext uri="{FF2B5EF4-FFF2-40B4-BE49-F238E27FC236}">
                    <a16:creationId xmlns:a16="http://schemas.microsoft.com/office/drawing/2014/main" id="{BB0AD531-A481-E7C8-CA16-00379EC660B7}"/>
                  </a:ext>
                </a:extLst>
              </p14:cNvPr>
              <p14:cNvContentPartPr/>
              <p14:nvPr/>
            </p14:nvContentPartPr>
            <p14:xfrm>
              <a:off x="5869980" y="3800850"/>
              <a:ext cx="2149560" cy="219960"/>
            </p14:xfrm>
          </p:contentPart>
        </mc:Choice>
        <mc:Fallback xmlns="">
          <p:pic>
            <p:nvPicPr>
              <p:cNvPr id="39" name="Encre 38">
                <a:extLst>
                  <a:ext uri="{FF2B5EF4-FFF2-40B4-BE49-F238E27FC236}">
                    <a16:creationId xmlns:a16="http://schemas.microsoft.com/office/drawing/2014/main" id="{9ADCF0FD-8233-90BC-F14A-BDE78640E95B}"/>
                  </a:ext>
                </a:extLst>
              </p:cNvPr>
              <p:cNvPicPr/>
              <p:nvPr/>
            </p:nvPicPr>
            <p:blipFill>
              <a:blip r:embed="rId53"/>
              <a:stretch>
                <a:fillRect/>
              </a:stretch>
            </p:blipFill>
            <p:spPr>
              <a:xfrm>
                <a:off x="5852340" y="3765210"/>
                <a:ext cx="2185200" cy="2916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0" name="Encre 39">
                <a:extLst>
                  <a:ext uri="{FF2B5EF4-FFF2-40B4-BE49-F238E27FC236}">
                    <a16:creationId xmlns:a16="http://schemas.microsoft.com/office/drawing/2014/main" id="{1D2381C4-6E07-C9DC-78CD-C1D9401696F9}"/>
                  </a:ext>
                </a:extLst>
              </p14:cNvPr>
              <p14:cNvContentPartPr/>
              <p14:nvPr/>
            </p14:nvContentPartPr>
            <p14:xfrm>
              <a:off x="8292780" y="3745410"/>
              <a:ext cx="320040" cy="72000"/>
            </p14:xfrm>
          </p:contentPart>
        </mc:Choice>
        <mc:Fallback xmlns="">
          <p:pic>
            <p:nvPicPr>
              <p:cNvPr id="40" name="Encre 39">
                <a:extLst>
                  <a:ext uri="{FF2B5EF4-FFF2-40B4-BE49-F238E27FC236}">
                    <a16:creationId xmlns:a16="http://schemas.microsoft.com/office/drawing/2014/main" id="{F402B85B-45FF-C9BF-359E-5A13DFE883B1}"/>
                  </a:ext>
                </a:extLst>
              </p:cNvPr>
              <p:cNvPicPr/>
              <p:nvPr/>
            </p:nvPicPr>
            <p:blipFill>
              <a:blip r:embed="rId55"/>
              <a:stretch>
                <a:fillRect/>
              </a:stretch>
            </p:blipFill>
            <p:spPr>
              <a:xfrm>
                <a:off x="8274780" y="3709410"/>
                <a:ext cx="355680" cy="1436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41" name="Encre 40">
                <a:extLst>
                  <a:ext uri="{FF2B5EF4-FFF2-40B4-BE49-F238E27FC236}">
                    <a16:creationId xmlns:a16="http://schemas.microsoft.com/office/drawing/2014/main" id="{13FC51FD-5D08-E673-E3F9-46A8BF42AA92}"/>
                  </a:ext>
                </a:extLst>
              </p14:cNvPr>
              <p14:cNvContentPartPr/>
              <p14:nvPr/>
            </p14:nvContentPartPr>
            <p14:xfrm>
              <a:off x="8090460" y="3143850"/>
              <a:ext cx="525960" cy="580680"/>
            </p14:xfrm>
          </p:contentPart>
        </mc:Choice>
        <mc:Fallback xmlns="">
          <p:pic>
            <p:nvPicPr>
              <p:cNvPr id="41" name="Encre 40">
                <a:extLst>
                  <a:ext uri="{FF2B5EF4-FFF2-40B4-BE49-F238E27FC236}">
                    <a16:creationId xmlns:a16="http://schemas.microsoft.com/office/drawing/2014/main" id="{50BB4CCA-A117-2898-121D-600696BE7B3C}"/>
                  </a:ext>
                </a:extLst>
              </p:cNvPr>
              <p:cNvPicPr/>
              <p:nvPr/>
            </p:nvPicPr>
            <p:blipFill>
              <a:blip r:embed="rId57"/>
              <a:stretch>
                <a:fillRect/>
              </a:stretch>
            </p:blipFill>
            <p:spPr>
              <a:xfrm>
                <a:off x="8072460" y="3108210"/>
                <a:ext cx="561600" cy="652320"/>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42" name="Encre 41">
                <a:extLst>
                  <a:ext uri="{FF2B5EF4-FFF2-40B4-BE49-F238E27FC236}">
                    <a16:creationId xmlns:a16="http://schemas.microsoft.com/office/drawing/2014/main" id="{B704829B-1B1D-DE37-7BE2-9C30F2FF4750}"/>
                  </a:ext>
                </a:extLst>
              </p14:cNvPr>
              <p14:cNvContentPartPr/>
              <p14:nvPr/>
            </p14:nvContentPartPr>
            <p14:xfrm>
              <a:off x="8630460" y="3619050"/>
              <a:ext cx="900360" cy="118440"/>
            </p14:xfrm>
          </p:contentPart>
        </mc:Choice>
        <mc:Fallback xmlns="">
          <p:pic>
            <p:nvPicPr>
              <p:cNvPr id="42" name="Encre 41">
                <a:extLst>
                  <a:ext uri="{FF2B5EF4-FFF2-40B4-BE49-F238E27FC236}">
                    <a16:creationId xmlns:a16="http://schemas.microsoft.com/office/drawing/2014/main" id="{C571D6E1-FCA2-1BD6-2309-B8830F295307}"/>
                  </a:ext>
                </a:extLst>
              </p:cNvPr>
              <p:cNvPicPr/>
              <p:nvPr/>
            </p:nvPicPr>
            <p:blipFill>
              <a:blip r:embed="rId59"/>
              <a:stretch>
                <a:fillRect/>
              </a:stretch>
            </p:blipFill>
            <p:spPr>
              <a:xfrm>
                <a:off x="8612460" y="3583410"/>
                <a:ext cx="936000" cy="19008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43" name="Encre 42">
                <a:extLst>
                  <a:ext uri="{FF2B5EF4-FFF2-40B4-BE49-F238E27FC236}">
                    <a16:creationId xmlns:a16="http://schemas.microsoft.com/office/drawing/2014/main" id="{C65A4B06-87C4-881C-0B3F-4BEE9A79A71A}"/>
                  </a:ext>
                </a:extLst>
              </p14:cNvPr>
              <p14:cNvContentPartPr/>
              <p14:nvPr/>
            </p14:nvContentPartPr>
            <p14:xfrm>
              <a:off x="8267220" y="3922170"/>
              <a:ext cx="698760" cy="330120"/>
            </p14:xfrm>
          </p:contentPart>
        </mc:Choice>
        <mc:Fallback xmlns="">
          <p:pic>
            <p:nvPicPr>
              <p:cNvPr id="43" name="Encre 42">
                <a:extLst>
                  <a:ext uri="{FF2B5EF4-FFF2-40B4-BE49-F238E27FC236}">
                    <a16:creationId xmlns:a16="http://schemas.microsoft.com/office/drawing/2014/main" id="{2C7C18B5-AFB9-5ADE-E107-CC8A33183574}"/>
                  </a:ext>
                </a:extLst>
              </p:cNvPr>
              <p:cNvPicPr/>
              <p:nvPr/>
            </p:nvPicPr>
            <p:blipFill>
              <a:blip r:embed="rId61"/>
              <a:stretch>
                <a:fillRect/>
              </a:stretch>
            </p:blipFill>
            <p:spPr>
              <a:xfrm>
                <a:off x="8249220" y="3886530"/>
                <a:ext cx="734400" cy="40176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44" name="Encre 43">
                <a:extLst>
                  <a:ext uri="{FF2B5EF4-FFF2-40B4-BE49-F238E27FC236}">
                    <a16:creationId xmlns:a16="http://schemas.microsoft.com/office/drawing/2014/main" id="{18F98206-C99F-3BB4-9235-3DC115F6CFA9}"/>
                  </a:ext>
                </a:extLst>
              </p14:cNvPr>
              <p14:cNvContentPartPr/>
              <p14:nvPr/>
            </p14:nvContentPartPr>
            <p14:xfrm>
              <a:off x="8419468" y="3881284"/>
              <a:ext cx="551520" cy="131400"/>
            </p14:xfrm>
          </p:contentPart>
        </mc:Choice>
        <mc:Fallback xmlns="">
          <p:pic>
            <p:nvPicPr>
              <p:cNvPr id="44" name="Encre 43">
                <a:extLst>
                  <a:ext uri="{FF2B5EF4-FFF2-40B4-BE49-F238E27FC236}">
                    <a16:creationId xmlns:a16="http://schemas.microsoft.com/office/drawing/2014/main" id="{2D9CFAC1-FCBD-6176-F6BE-EDB318ACD6C2}"/>
                  </a:ext>
                </a:extLst>
              </p:cNvPr>
              <p:cNvPicPr/>
              <p:nvPr/>
            </p:nvPicPr>
            <p:blipFill>
              <a:blip r:embed="rId63"/>
              <a:stretch>
                <a:fillRect/>
              </a:stretch>
            </p:blipFill>
            <p:spPr>
              <a:xfrm>
                <a:off x="8383468" y="3809644"/>
                <a:ext cx="623160" cy="27504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5" name="Encre 44">
                <a:extLst>
                  <a:ext uri="{FF2B5EF4-FFF2-40B4-BE49-F238E27FC236}">
                    <a16:creationId xmlns:a16="http://schemas.microsoft.com/office/drawing/2014/main" id="{B34589AF-6533-015D-6C8D-4BBA13262AD6}"/>
                  </a:ext>
                </a:extLst>
              </p14:cNvPr>
              <p14:cNvContentPartPr/>
              <p14:nvPr/>
            </p14:nvContentPartPr>
            <p14:xfrm>
              <a:off x="8561668" y="3798844"/>
              <a:ext cx="457920" cy="47880"/>
            </p14:xfrm>
          </p:contentPart>
        </mc:Choice>
        <mc:Fallback xmlns="">
          <p:pic>
            <p:nvPicPr>
              <p:cNvPr id="45" name="Encre 44">
                <a:extLst>
                  <a:ext uri="{FF2B5EF4-FFF2-40B4-BE49-F238E27FC236}">
                    <a16:creationId xmlns:a16="http://schemas.microsoft.com/office/drawing/2014/main" id="{CA77926A-4740-BEFB-C579-83237D9AEC23}"/>
                  </a:ext>
                </a:extLst>
              </p:cNvPr>
              <p:cNvPicPr/>
              <p:nvPr/>
            </p:nvPicPr>
            <p:blipFill>
              <a:blip r:embed="rId65"/>
              <a:stretch>
                <a:fillRect/>
              </a:stretch>
            </p:blipFill>
            <p:spPr>
              <a:xfrm>
                <a:off x="8526028" y="3727204"/>
                <a:ext cx="529560" cy="1915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6" name="Encre 45">
                <a:extLst>
                  <a:ext uri="{FF2B5EF4-FFF2-40B4-BE49-F238E27FC236}">
                    <a16:creationId xmlns:a16="http://schemas.microsoft.com/office/drawing/2014/main" id="{740D4421-2D80-E433-14C9-63EE25908E6B}"/>
                  </a:ext>
                </a:extLst>
              </p14:cNvPr>
              <p14:cNvContentPartPr/>
              <p14:nvPr/>
            </p14:nvContentPartPr>
            <p14:xfrm>
              <a:off x="9023204" y="4279185"/>
              <a:ext cx="444240" cy="236160"/>
            </p14:xfrm>
          </p:contentPart>
        </mc:Choice>
        <mc:Fallback xmlns="">
          <p:pic>
            <p:nvPicPr>
              <p:cNvPr id="46" name="Encre 45">
                <a:extLst>
                  <a:ext uri="{FF2B5EF4-FFF2-40B4-BE49-F238E27FC236}">
                    <a16:creationId xmlns:a16="http://schemas.microsoft.com/office/drawing/2014/main" id="{F296337A-9750-CA5F-2C4A-F5EEB93D7776}"/>
                  </a:ext>
                </a:extLst>
              </p:cNvPr>
              <p:cNvPicPr/>
              <p:nvPr/>
            </p:nvPicPr>
            <p:blipFill>
              <a:blip r:embed="rId67"/>
              <a:stretch>
                <a:fillRect/>
              </a:stretch>
            </p:blipFill>
            <p:spPr>
              <a:xfrm>
                <a:off x="8987564" y="4207545"/>
                <a:ext cx="515880" cy="379800"/>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7" name="Encre 46">
                <a:extLst>
                  <a:ext uri="{FF2B5EF4-FFF2-40B4-BE49-F238E27FC236}">
                    <a16:creationId xmlns:a16="http://schemas.microsoft.com/office/drawing/2014/main" id="{3318F5A7-E2BD-0822-3584-70E530C26BCA}"/>
                  </a:ext>
                </a:extLst>
              </p14:cNvPr>
              <p14:cNvContentPartPr/>
              <p14:nvPr/>
            </p14:nvContentPartPr>
            <p14:xfrm>
              <a:off x="8980364" y="3739905"/>
              <a:ext cx="430200" cy="499320"/>
            </p14:xfrm>
          </p:contentPart>
        </mc:Choice>
        <mc:Fallback xmlns="">
          <p:pic>
            <p:nvPicPr>
              <p:cNvPr id="47" name="Encre 46">
                <a:extLst>
                  <a:ext uri="{FF2B5EF4-FFF2-40B4-BE49-F238E27FC236}">
                    <a16:creationId xmlns:a16="http://schemas.microsoft.com/office/drawing/2014/main" id="{51027D78-D4EE-B926-501C-F1974B006957}"/>
                  </a:ext>
                </a:extLst>
              </p:cNvPr>
              <p:cNvPicPr/>
              <p:nvPr/>
            </p:nvPicPr>
            <p:blipFill>
              <a:blip r:embed="rId69"/>
              <a:stretch>
                <a:fillRect/>
              </a:stretch>
            </p:blipFill>
            <p:spPr>
              <a:xfrm>
                <a:off x="8944724" y="3668265"/>
                <a:ext cx="501840" cy="642960"/>
              </a:xfrm>
              <a:prstGeom prst="rect">
                <a:avLst/>
              </a:prstGeom>
            </p:spPr>
          </p:pic>
        </mc:Fallback>
      </mc:AlternateContent>
      <p:sp>
        <p:nvSpPr>
          <p:cNvPr id="8" name="Rectangle : coins arrondis 7">
            <a:extLst>
              <a:ext uri="{FF2B5EF4-FFF2-40B4-BE49-F238E27FC236}">
                <a16:creationId xmlns:a16="http://schemas.microsoft.com/office/drawing/2014/main" id="{87031D88-B441-EFD0-38B0-6A03BAE14106}"/>
              </a:ext>
            </a:extLst>
          </p:cNvPr>
          <p:cNvSpPr/>
          <p:nvPr/>
        </p:nvSpPr>
        <p:spPr>
          <a:xfrm rot="1593268">
            <a:off x="5371530" y="1498461"/>
            <a:ext cx="735316" cy="471893"/>
          </a:xfrm>
          <a:prstGeom prst="roundRect">
            <a:avLst/>
          </a:prstGeom>
          <a:solidFill>
            <a:schemeClr val="accent1">
              <a:alpha val="3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800" dirty="0"/>
              <a:t>Parking EDF </a:t>
            </a:r>
          </a:p>
        </p:txBody>
      </p:sp>
      <mc:AlternateContent xmlns:mc="http://schemas.openxmlformats.org/markup-compatibility/2006" xmlns:p14="http://schemas.microsoft.com/office/powerpoint/2010/main">
        <mc:Choice Requires="p14">
          <p:contentPart p14:bwMode="auto" r:id="rId70">
            <p14:nvContentPartPr>
              <p14:cNvPr id="50" name="Encre 49">
                <a:extLst>
                  <a:ext uri="{FF2B5EF4-FFF2-40B4-BE49-F238E27FC236}">
                    <a16:creationId xmlns:a16="http://schemas.microsoft.com/office/drawing/2014/main" id="{910A6A68-BAA8-E371-798A-719FE60436B9}"/>
                  </a:ext>
                </a:extLst>
              </p14:cNvPr>
              <p14:cNvContentPartPr/>
              <p14:nvPr/>
            </p14:nvContentPartPr>
            <p14:xfrm>
              <a:off x="4419075" y="5751014"/>
              <a:ext cx="397080" cy="461520"/>
            </p14:xfrm>
          </p:contentPart>
        </mc:Choice>
        <mc:Fallback xmlns="">
          <p:pic>
            <p:nvPicPr>
              <p:cNvPr id="50" name="Encre 49">
                <a:extLst>
                  <a:ext uri="{FF2B5EF4-FFF2-40B4-BE49-F238E27FC236}">
                    <a16:creationId xmlns:a16="http://schemas.microsoft.com/office/drawing/2014/main" id="{27D70B4E-F8AD-8122-00EF-45E3D5630D9F}"/>
                  </a:ext>
                </a:extLst>
              </p:cNvPr>
              <p:cNvPicPr/>
              <p:nvPr/>
            </p:nvPicPr>
            <p:blipFill>
              <a:blip r:embed="rId71"/>
              <a:stretch>
                <a:fillRect/>
              </a:stretch>
            </p:blipFill>
            <p:spPr>
              <a:xfrm>
                <a:off x="4365075" y="5643374"/>
                <a:ext cx="504720" cy="677160"/>
              </a:xfrm>
              <a:prstGeom prst="rect">
                <a:avLst/>
              </a:prstGeom>
            </p:spPr>
          </p:pic>
        </mc:Fallback>
      </mc:AlternateContent>
    </p:spTree>
    <p:extLst>
      <p:ext uri="{BB962C8B-B14F-4D97-AF65-F5344CB8AC3E}">
        <p14:creationId xmlns:p14="http://schemas.microsoft.com/office/powerpoint/2010/main" val="4259931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6D3C2E-3B4F-58B2-0143-25A0B0B0D011}"/>
              </a:ext>
            </a:extLst>
          </p:cNvPr>
          <p:cNvSpPr>
            <a:spLocks noGrp="1"/>
          </p:cNvSpPr>
          <p:nvPr>
            <p:ph type="title"/>
          </p:nvPr>
        </p:nvSpPr>
        <p:spPr>
          <a:xfrm>
            <a:off x="838200" y="87338"/>
            <a:ext cx="11049000" cy="1325563"/>
          </a:xfrm>
        </p:spPr>
        <p:txBody>
          <a:bodyPr/>
          <a:lstStyle/>
          <a:p>
            <a:r>
              <a:rPr lang="fr-FR" dirty="0"/>
              <a:t>Stratégie Nationale Bas Carbonne de la France</a:t>
            </a:r>
          </a:p>
        </p:txBody>
      </p:sp>
      <p:pic>
        <p:nvPicPr>
          <p:cNvPr id="5" name="Image 4">
            <a:extLst>
              <a:ext uri="{FF2B5EF4-FFF2-40B4-BE49-F238E27FC236}">
                <a16:creationId xmlns:a16="http://schemas.microsoft.com/office/drawing/2014/main" id="{0340D0D2-D08A-5B57-1642-EAE37C2E1AD0}"/>
              </a:ext>
            </a:extLst>
          </p:cNvPr>
          <p:cNvPicPr>
            <a:picLocks noChangeAspect="1"/>
          </p:cNvPicPr>
          <p:nvPr/>
        </p:nvPicPr>
        <p:blipFill>
          <a:blip r:embed="rId3"/>
          <a:stretch>
            <a:fillRect/>
          </a:stretch>
        </p:blipFill>
        <p:spPr>
          <a:xfrm>
            <a:off x="5830720" y="2546065"/>
            <a:ext cx="5974753" cy="3805296"/>
          </a:xfrm>
          <a:prstGeom prst="rect">
            <a:avLst/>
          </a:prstGeom>
        </p:spPr>
      </p:pic>
      <p:pic>
        <p:nvPicPr>
          <p:cNvPr id="7" name="Image 6">
            <a:extLst>
              <a:ext uri="{FF2B5EF4-FFF2-40B4-BE49-F238E27FC236}">
                <a16:creationId xmlns:a16="http://schemas.microsoft.com/office/drawing/2014/main" id="{BAC94903-9250-64C0-3A34-18A0ECB20096}"/>
              </a:ext>
            </a:extLst>
          </p:cNvPr>
          <p:cNvPicPr>
            <a:picLocks noChangeAspect="1"/>
          </p:cNvPicPr>
          <p:nvPr/>
        </p:nvPicPr>
        <p:blipFill>
          <a:blip r:embed="rId4"/>
          <a:stretch>
            <a:fillRect/>
          </a:stretch>
        </p:blipFill>
        <p:spPr>
          <a:xfrm>
            <a:off x="359313" y="1412901"/>
            <a:ext cx="5259594" cy="2266329"/>
          </a:xfrm>
          <a:prstGeom prst="rect">
            <a:avLst/>
          </a:prstGeom>
        </p:spPr>
      </p:pic>
      <p:pic>
        <p:nvPicPr>
          <p:cNvPr id="9" name="Image 8">
            <a:extLst>
              <a:ext uri="{FF2B5EF4-FFF2-40B4-BE49-F238E27FC236}">
                <a16:creationId xmlns:a16="http://schemas.microsoft.com/office/drawing/2014/main" id="{DCB7389A-4B79-20BF-3A72-5C34019794F3}"/>
              </a:ext>
            </a:extLst>
          </p:cNvPr>
          <p:cNvPicPr>
            <a:picLocks noChangeAspect="1"/>
          </p:cNvPicPr>
          <p:nvPr/>
        </p:nvPicPr>
        <p:blipFill>
          <a:blip r:embed="rId5"/>
          <a:stretch>
            <a:fillRect/>
          </a:stretch>
        </p:blipFill>
        <p:spPr>
          <a:xfrm>
            <a:off x="359314" y="3878647"/>
            <a:ext cx="2476300" cy="2243486"/>
          </a:xfrm>
          <a:prstGeom prst="rect">
            <a:avLst/>
          </a:prstGeom>
        </p:spPr>
      </p:pic>
      <p:pic>
        <p:nvPicPr>
          <p:cNvPr id="15" name="Image 14">
            <a:extLst>
              <a:ext uri="{FF2B5EF4-FFF2-40B4-BE49-F238E27FC236}">
                <a16:creationId xmlns:a16="http://schemas.microsoft.com/office/drawing/2014/main" id="{9A9560A4-549F-FF1D-EF09-F53C79204733}"/>
              </a:ext>
            </a:extLst>
          </p:cNvPr>
          <p:cNvPicPr>
            <a:picLocks noChangeAspect="1"/>
          </p:cNvPicPr>
          <p:nvPr/>
        </p:nvPicPr>
        <p:blipFill>
          <a:blip r:embed="rId6"/>
          <a:stretch>
            <a:fillRect/>
          </a:stretch>
        </p:blipFill>
        <p:spPr>
          <a:xfrm>
            <a:off x="3047427" y="3878647"/>
            <a:ext cx="2443498" cy="2979353"/>
          </a:xfrm>
          <a:prstGeom prst="rect">
            <a:avLst/>
          </a:prstGeom>
        </p:spPr>
      </p:pic>
    </p:spTree>
    <p:extLst>
      <p:ext uri="{BB962C8B-B14F-4D97-AF65-F5344CB8AC3E}">
        <p14:creationId xmlns:p14="http://schemas.microsoft.com/office/powerpoint/2010/main" val="3964487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2EBB71A-3C57-1F45-FE67-7E306D64430E}"/>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2800" kern="1200" dirty="0">
                <a:solidFill>
                  <a:schemeClr val="tx1"/>
                </a:solidFill>
                <a:latin typeface="+mj-lt"/>
                <a:ea typeface="+mj-ea"/>
                <a:cs typeface="+mj-cs"/>
              </a:rPr>
              <a:t>Nos </a:t>
            </a:r>
            <a:r>
              <a:rPr lang="en-US" sz="2800" kern="1200" dirty="0" err="1">
                <a:solidFill>
                  <a:schemeClr val="tx1"/>
                </a:solidFill>
                <a:latin typeface="+mj-lt"/>
                <a:ea typeface="+mj-ea"/>
                <a:cs typeface="+mj-cs"/>
              </a:rPr>
              <a:t>futurs</a:t>
            </a:r>
            <a:r>
              <a:rPr lang="en-US" sz="2800" kern="1200" dirty="0">
                <a:solidFill>
                  <a:schemeClr val="tx1"/>
                </a:solidFill>
                <a:latin typeface="+mj-lt"/>
                <a:ea typeface="+mj-ea"/>
                <a:cs typeface="+mj-cs"/>
              </a:rPr>
              <a:t> </a:t>
            </a:r>
            <a:r>
              <a:rPr lang="en-US" sz="2800" kern="1200" dirty="0" err="1">
                <a:solidFill>
                  <a:schemeClr val="tx1"/>
                </a:solidFill>
                <a:latin typeface="+mj-lt"/>
                <a:ea typeface="+mj-ea"/>
                <a:cs typeface="+mj-cs"/>
              </a:rPr>
              <a:t>énergétiques</a:t>
            </a:r>
            <a:r>
              <a:rPr lang="en-US" sz="2800" kern="1200" dirty="0">
                <a:solidFill>
                  <a:schemeClr val="tx1"/>
                </a:solidFill>
                <a:latin typeface="+mj-lt"/>
                <a:ea typeface="+mj-ea"/>
                <a:cs typeface="+mj-cs"/>
              </a:rPr>
              <a:t> : </a:t>
            </a:r>
            <a:r>
              <a:rPr lang="en-US" sz="2400" kern="1200" dirty="0">
                <a:solidFill>
                  <a:schemeClr val="tx1"/>
                </a:solidFill>
                <a:latin typeface="+mj-lt"/>
                <a:ea typeface="+mj-ea"/>
                <a:cs typeface="+mj-cs"/>
              </a:rPr>
              <a:t>Prospective RTE </a:t>
            </a:r>
          </a:p>
        </p:txBody>
      </p:sp>
      <p:sp>
        <p:nvSpPr>
          <p:cNvPr id="11" name="Rectangle 10">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Média en ligne 3" title="Futurs énergétiques 2050 - Les chemins de la neutralité carbone">
            <a:hlinkClick r:id="" action="ppaction://media"/>
            <a:extLst>
              <a:ext uri="{FF2B5EF4-FFF2-40B4-BE49-F238E27FC236}">
                <a16:creationId xmlns:a16="http://schemas.microsoft.com/office/drawing/2014/main" id="{FA5B3E8B-1B53-9A32-5971-4F345CF1320F}"/>
              </a:ext>
            </a:extLst>
          </p:cNvPr>
          <p:cNvPicPr>
            <a:picLocks noGrp="1" noRot="1" noChangeAspect="1"/>
          </p:cNvPicPr>
          <p:nvPr>
            <p:ph idx="1"/>
            <a:videoFile r:link="rId1"/>
          </p:nvPr>
        </p:nvPicPr>
        <p:blipFill>
          <a:blip r:embed="rId3"/>
          <a:stretch>
            <a:fillRect/>
          </a:stretch>
        </p:blipFill>
        <p:spPr>
          <a:xfrm>
            <a:off x="545238" y="1315132"/>
            <a:ext cx="7608304" cy="4298691"/>
          </a:xfrm>
          <a:prstGeom prst="rect">
            <a:avLst/>
          </a:prstGeom>
        </p:spPr>
      </p:pic>
      <p:sp>
        <p:nvSpPr>
          <p:cNvPr id="15" name="Rectangle 14">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1031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4" name="Rectangle 53">
            <a:extLst>
              <a:ext uri="{FF2B5EF4-FFF2-40B4-BE49-F238E27FC236}">
                <a16:creationId xmlns:a16="http://schemas.microsoft.com/office/drawing/2014/main" id="{2DA60C47-9F76-46D7-9D57-E0C7BA42B8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9BA33C12-D3BD-7E8D-1D51-D15B63F104C1}"/>
              </a:ext>
            </a:extLst>
          </p:cNvPr>
          <p:cNvSpPr>
            <a:spLocks noGrp="1"/>
          </p:cNvSpPr>
          <p:nvPr>
            <p:ph type="title"/>
          </p:nvPr>
        </p:nvSpPr>
        <p:spPr>
          <a:xfrm>
            <a:off x="7142050" y="2015320"/>
            <a:ext cx="4475848" cy="3187423"/>
          </a:xfrm>
        </p:spPr>
        <p:txBody>
          <a:bodyPr vert="horz" lIns="91440" tIns="45720" rIns="91440" bIns="45720" rtlCol="0" anchor="b">
            <a:normAutofit/>
          </a:bodyPr>
          <a:lstStyle/>
          <a:p>
            <a:pPr algn="ctr"/>
            <a:r>
              <a:rPr lang="fr-FR" sz="3200" noProof="0" dirty="0"/>
              <a:t>Problématique générale : </a:t>
            </a:r>
            <a:br>
              <a:rPr lang="fr-FR" sz="3200" noProof="0" dirty="0"/>
            </a:br>
            <a:r>
              <a:rPr lang="fr-FR" sz="3200" noProof="0" dirty="0"/>
              <a:t>Sortir des énergies fossiles.</a:t>
            </a:r>
            <a:br>
              <a:rPr lang="fr-FR" sz="3200" noProof="0" dirty="0"/>
            </a:br>
            <a:br>
              <a:rPr lang="fr-FR" sz="3200" noProof="0" dirty="0"/>
            </a:br>
            <a:r>
              <a:rPr lang="fr-FR" sz="3200" noProof="0" dirty="0"/>
              <a:t> </a:t>
            </a:r>
            <a:r>
              <a:rPr lang="fr-FR" sz="3200" noProof="0" dirty="0" err="1"/>
              <a:t>Sob</a:t>
            </a:r>
            <a:r>
              <a:rPr lang="fr-FR" sz="3200" dirty="0" err="1"/>
              <a:t>riété</a:t>
            </a:r>
            <a:r>
              <a:rPr lang="fr-FR" sz="3200" dirty="0"/>
              <a:t> et électrification des usages à l’avenir</a:t>
            </a:r>
            <a:endParaRPr lang="fr-FR" sz="3200" noProof="0" dirty="0"/>
          </a:p>
        </p:txBody>
      </p:sp>
      <p:sp>
        <p:nvSpPr>
          <p:cNvPr id="55" name="Rectangle 54">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65538" y="385757"/>
            <a:ext cx="1715478" cy="64465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Rectangle 55">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413" y="269325"/>
            <a:ext cx="5591744" cy="617193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Image 10">
            <a:extLst>
              <a:ext uri="{FF2B5EF4-FFF2-40B4-BE49-F238E27FC236}">
                <a16:creationId xmlns:a16="http://schemas.microsoft.com/office/drawing/2014/main" id="{424A5CBD-3A11-B10D-2D69-28F897310B43}"/>
              </a:ext>
            </a:extLst>
          </p:cNvPr>
          <p:cNvPicPr>
            <a:picLocks noChangeAspect="1"/>
          </p:cNvPicPr>
          <p:nvPr/>
        </p:nvPicPr>
        <p:blipFill>
          <a:blip r:embed="rId3"/>
          <a:stretch>
            <a:fillRect/>
          </a:stretch>
        </p:blipFill>
        <p:spPr>
          <a:xfrm>
            <a:off x="1434910" y="3068327"/>
            <a:ext cx="4105278" cy="3335539"/>
          </a:xfrm>
          <a:prstGeom prst="rect">
            <a:avLst/>
          </a:prstGeom>
        </p:spPr>
      </p:pic>
      <p:pic>
        <p:nvPicPr>
          <p:cNvPr id="17" name="Image 16">
            <a:extLst>
              <a:ext uri="{FF2B5EF4-FFF2-40B4-BE49-F238E27FC236}">
                <a16:creationId xmlns:a16="http://schemas.microsoft.com/office/drawing/2014/main" id="{63C394DA-2E6F-A400-B32B-29B07357F496}"/>
              </a:ext>
            </a:extLst>
          </p:cNvPr>
          <p:cNvPicPr>
            <a:picLocks noChangeAspect="1"/>
          </p:cNvPicPr>
          <p:nvPr/>
        </p:nvPicPr>
        <p:blipFill>
          <a:blip r:embed="rId4"/>
          <a:stretch>
            <a:fillRect/>
          </a:stretch>
        </p:blipFill>
        <p:spPr>
          <a:xfrm>
            <a:off x="968604" y="416739"/>
            <a:ext cx="5127395" cy="2409876"/>
          </a:xfrm>
          <a:prstGeom prst="rect">
            <a:avLst/>
          </a:prstGeom>
        </p:spPr>
      </p:pic>
      <p:sp>
        <p:nvSpPr>
          <p:cNvPr id="57" name="Rectangle 56">
            <a:extLst>
              <a:ext uri="{FF2B5EF4-FFF2-40B4-BE49-F238E27FC236}">
                <a16:creationId xmlns:a16="http://schemas.microsoft.com/office/drawing/2014/main" id="{6CF143E5-57C3-46A3-91A2-EDAA7A8E6A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00543" y="2754068"/>
            <a:ext cx="149016" cy="17099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0044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FB60E8C-7224-44A4-87A0-46A1711DD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CFF3A0D-0C17-B0AC-7260-587075586EA1}"/>
              </a:ext>
            </a:extLst>
          </p:cNvPr>
          <p:cNvSpPr>
            <a:spLocks noGrp="1"/>
          </p:cNvSpPr>
          <p:nvPr>
            <p:ph type="title"/>
          </p:nvPr>
        </p:nvSpPr>
        <p:spPr>
          <a:xfrm>
            <a:off x="795528" y="386930"/>
            <a:ext cx="10899553" cy="1300554"/>
          </a:xfrm>
        </p:spPr>
        <p:txBody>
          <a:bodyPr anchor="b">
            <a:normAutofit fontScale="90000"/>
          </a:bodyPr>
          <a:lstStyle/>
          <a:p>
            <a:r>
              <a:rPr lang="fr-FR" sz="4800" dirty="0"/>
              <a:t>Plusieurs scenarios de mix électrique possible</a:t>
            </a:r>
          </a:p>
        </p:txBody>
      </p:sp>
      <p:sp>
        <p:nvSpPr>
          <p:cNvPr id="14" name="Rectangle 13">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Espace réservé du contenu 6">
            <a:extLst>
              <a:ext uri="{FF2B5EF4-FFF2-40B4-BE49-F238E27FC236}">
                <a16:creationId xmlns:a16="http://schemas.microsoft.com/office/drawing/2014/main" id="{1D6B5A2A-42B8-081E-60BE-1952CC3E2346}"/>
              </a:ext>
            </a:extLst>
          </p:cNvPr>
          <p:cNvPicPr>
            <a:picLocks noGrp="1" noChangeAspect="1"/>
          </p:cNvPicPr>
          <p:nvPr>
            <p:ph idx="1"/>
          </p:nvPr>
        </p:nvPicPr>
        <p:blipFill>
          <a:blip r:embed="rId2"/>
          <a:stretch>
            <a:fillRect/>
          </a:stretch>
        </p:blipFill>
        <p:spPr>
          <a:xfrm>
            <a:off x="7732908" y="2291872"/>
            <a:ext cx="3312873" cy="4129164"/>
          </a:xfrm>
          <a:prstGeom prst="rect">
            <a:avLst/>
          </a:prstGeom>
        </p:spPr>
      </p:pic>
      <p:sp>
        <p:nvSpPr>
          <p:cNvPr id="18" name="Rectangle 17">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e 9">
            <a:extLst>
              <a:ext uri="{FF2B5EF4-FFF2-40B4-BE49-F238E27FC236}">
                <a16:creationId xmlns:a16="http://schemas.microsoft.com/office/drawing/2014/main" id="{0DC8688C-05CF-FAEC-F686-FC7A291F2514}"/>
              </a:ext>
            </a:extLst>
          </p:cNvPr>
          <p:cNvGrpSpPr/>
          <p:nvPr/>
        </p:nvGrpSpPr>
        <p:grpSpPr>
          <a:xfrm>
            <a:off x="46553" y="2370107"/>
            <a:ext cx="7189437" cy="3984849"/>
            <a:chOff x="247426" y="2780068"/>
            <a:chExt cx="5538146" cy="3069597"/>
          </a:xfrm>
        </p:grpSpPr>
        <p:pic>
          <p:nvPicPr>
            <p:cNvPr id="5" name="Espace réservé du contenu 4">
              <a:extLst>
                <a:ext uri="{FF2B5EF4-FFF2-40B4-BE49-F238E27FC236}">
                  <a16:creationId xmlns:a16="http://schemas.microsoft.com/office/drawing/2014/main" id="{CCFFDDA0-9594-D908-DA71-E1D181353472}"/>
                </a:ext>
              </a:extLst>
            </p:cNvPr>
            <p:cNvPicPr>
              <a:picLocks noChangeAspect="1"/>
            </p:cNvPicPr>
            <p:nvPr/>
          </p:nvPicPr>
          <p:blipFill>
            <a:blip r:embed="rId3"/>
            <a:srcRect l="-186"/>
            <a:stretch>
              <a:fillRect/>
            </a:stretch>
          </p:blipFill>
          <p:spPr>
            <a:xfrm>
              <a:off x="635295" y="2914008"/>
              <a:ext cx="5150277" cy="2935657"/>
            </a:xfrm>
            <a:prstGeom prst="rect">
              <a:avLst/>
            </a:prstGeom>
          </p:spPr>
        </p:pic>
        <p:sp>
          <p:nvSpPr>
            <p:cNvPr id="8" name="Rectangle 7">
              <a:extLst>
                <a:ext uri="{FF2B5EF4-FFF2-40B4-BE49-F238E27FC236}">
                  <a16:creationId xmlns:a16="http://schemas.microsoft.com/office/drawing/2014/main" id="{1D4DA133-42EB-51E5-D322-588F843F8396}"/>
                </a:ext>
              </a:extLst>
            </p:cNvPr>
            <p:cNvSpPr/>
            <p:nvPr/>
          </p:nvSpPr>
          <p:spPr>
            <a:xfrm>
              <a:off x="247426" y="2780068"/>
              <a:ext cx="774550" cy="52790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1032912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13">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5" name="Rectangle 1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FF8151CF-FA89-7D79-2087-5800E0E9D04F}"/>
              </a:ext>
            </a:extLst>
          </p:cNvPr>
          <p:cNvSpPr>
            <a:spLocks noGrp="1"/>
          </p:cNvSpPr>
          <p:nvPr>
            <p:ph type="title"/>
          </p:nvPr>
        </p:nvSpPr>
        <p:spPr>
          <a:xfrm>
            <a:off x="1043631" y="809898"/>
            <a:ext cx="9942716" cy="1554480"/>
          </a:xfrm>
        </p:spPr>
        <p:txBody>
          <a:bodyPr anchor="ctr">
            <a:normAutofit/>
          </a:bodyPr>
          <a:lstStyle/>
          <a:p>
            <a:r>
              <a:rPr lang="fr-FR" sz="3400"/>
              <a:t>Le projet de construction de deux réacteurs nucléaires EPR2 à proximité de la centrale du Bugey</a:t>
            </a:r>
            <a:br>
              <a:rPr lang="fr-FR" sz="3400"/>
            </a:br>
            <a:endParaRPr lang="fr-FR" sz="3400"/>
          </a:p>
        </p:txBody>
      </p:sp>
      <p:sp>
        <p:nvSpPr>
          <p:cNvPr id="42" name="Espace réservé du contenu 6">
            <a:extLst>
              <a:ext uri="{FF2B5EF4-FFF2-40B4-BE49-F238E27FC236}">
                <a16:creationId xmlns:a16="http://schemas.microsoft.com/office/drawing/2014/main" id="{6B9FF1C3-98DA-7C94-4659-9302293883C8}"/>
              </a:ext>
            </a:extLst>
          </p:cNvPr>
          <p:cNvSpPr>
            <a:spLocks noGrp="1"/>
          </p:cNvSpPr>
          <p:nvPr>
            <p:ph idx="1"/>
          </p:nvPr>
        </p:nvSpPr>
        <p:spPr>
          <a:xfrm>
            <a:off x="1043631" y="2690110"/>
            <a:ext cx="9941319" cy="3781299"/>
          </a:xfrm>
        </p:spPr>
        <p:txBody>
          <a:bodyPr anchor="ctr">
            <a:normAutofit fontScale="92500" lnSpcReduction="10000"/>
          </a:bodyPr>
          <a:lstStyle/>
          <a:p>
            <a:pPr marL="0" indent="0">
              <a:buNone/>
            </a:pPr>
            <a:r>
              <a:rPr lang="fr-FR" sz="1900" b="1" dirty="0"/>
              <a:t>Pourquoi ce site ?</a:t>
            </a:r>
          </a:p>
          <a:p>
            <a:r>
              <a:rPr lang="fr-FR" sz="1400" dirty="0"/>
              <a:t>Les différentes </a:t>
            </a:r>
            <a:r>
              <a:rPr lang="fr-FR" sz="1400" b="1" dirty="0"/>
              <a:t>Programmations pluriannuelles de l’énergie (PPE)</a:t>
            </a:r>
            <a:r>
              <a:rPr lang="fr-FR" sz="1400" dirty="0"/>
              <a:t> constituent la déclinaison de la SNBC, définissant ainsi la stratégie énergétique et les objectifs en matière de transition énergétique à moyen terme de la France. La PPE 2 a été définie pour la période 2019-2028 et porte différents objectifs de réduction des consommations énergétiques et de produits fossiles. Dans ce cadre, </a:t>
            </a:r>
            <a:r>
              <a:rPr lang="fr-FR" sz="1400" dirty="0">
                <a:hlinkClick r:id="rId2"/>
              </a:rPr>
              <a:t>EDF</a:t>
            </a:r>
            <a:r>
              <a:rPr lang="fr-FR" sz="1400" dirty="0"/>
              <a:t> a remis un dossier au Gouvernement en mai 2021 proposant la construction d’une série de trois paires de réacteurs EPR2. Une concertation a été conduite du 4 novembre au 16 décembre 2024 pour la troisième PPE, portant sur la période 2025-2035, et doit être traduite par décret courant 2025. Cette PPE3 devrait prendre en compte la relance de la filière de l’électricité nucléaire.</a:t>
            </a:r>
          </a:p>
          <a:p>
            <a:r>
              <a:rPr lang="fr-FR" sz="1400" dirty="0"/>
              <a:t>Dans le </a:t>
            </a:r>
            <a:r>
              <a:rPr lang="fr-FR" sz="1400" b="1" dirty="0"/>
              <a:t>discours de Belfort</a:t>
            </a:r>
            <a:r>
              <a:rPr lang="fr-FR" sz="1400" dirty="0"/>
              <a:t>, prononcé le 10 février 2022, le Président de la République a exprimé sa volonté de relancer la filière du nucléaire, via la prolongation de la durée de vie du parc nucléaire existant (au-delà de 40 ans) et la construction de nouveaux réacteurs. Le Président de la République a ainsi annoncé, après instruction du dossier de proposition d’</a:t>
            </a:r>
            <a:r>
              <a:rPr lang="fr-FR" sz="1400" dirty="0">
                <a:hlinkClick r:id="rId2"/>
              </a:rPr>
              <a:t>EDF</a:t>
            </a:r>
            <a:r>
              <a:rPr lang="fr-FR" sz="1400" dirty="0"/>
              <a:t>, un programme de nouveaux réacteurs EPR2 avec un objectif de mise en service de six réacteurs (trois paires) à partir de 2035 et l’étude de huit réacteurs (quatre paires) supplémentaires pour une mise en service d’ici 2050.</a:t>
            </a:r>
          </a:p>
          <a:p>
            <a:r>
              <a:rPr lang="fr-FR" sz="1400" dirty="0"/>
              <a:t>La </a:t>
            </a:r>
            <a:r>
              <a:rPr lang="fr-FR" sz="1400" b="1" dirty="0"/>
              <a:t>loi dite d’accélération du nucléaire du 22 juin 2023</a:t>
            </a:r>
            <a:r>
              <a:rPr lang="fr-FR" sz="1400" dirty="0"/>
              <a:t>, adoptée dans le sillage du discours de Belfort, prévoit notamment la simplification des procédures pour la réalisation des projets de nouveaux réacteurs à proximité des centrales existantes.</a:t>
            </a:r>
          </a:p>
          <a:p>
            <a:r>
              <a:rPr lang="fr-FR" sz="1400" dirty="0"/>
              <a:t>Le site à proximité de l’actuelle centrale nucléaire du Bugey, dans la Plaine de l’Ain, a été retenu par le Président de la République, lors du </a:t>
            </a:r>
            <a:r>
              <a:rPr lang="fr-FR" sz="1400" b="1" dirty="0"/>
              <a:t>conseil de politique nucléaire du 19 juillet 2023</a:t>
            </a:r>
            <a:r>
              <a:rPr lang="fr-FR" sz="1400" dirty="0"/>
              <a:t>, pour implanter la troisième paire de réacteurs EPR2, après les sites de Penly (Normandie) et de Gravelines (Hauts-de-France). Les collectivités locales de l’Ain ont fortement soutenu la candidature du site en amont de la décision du Président de la République.</a:t>
            </a:r>
          </a:p>
        </p:txBody>
      </p:sp>
      <p:cxnSp>
        <p:nvCxnSpPr>
          <p:cNvPr id="43" name="Straight Connector 20">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1" name="Image 10">
            <a:extLst>
              <a:ext uri="{FF2B5EF4-FFF2-40B4-BE49-F238E27FC236}">
                <a16:creationId xmlns:a16="http://schemas.microsoft.com/office/drawing/2014/main" id="{9B04B086-8D4A-B372-10C8-4A9D6F052756}"/>
              </a:ext>
            </a:extLst>
          </p:cNvPr>
          <p:cNvPicPr>
            <a:picLocks noChangeAspect="1"/>
          </p:cNvPicPr>
          <p:nvPr/>
        </p:nvPicPr>
        <p:blipFill>
          <a:blip r:embed="rId3"/>
          <a:stretch>
            <a:fillRect/>
          </a:stretch>
        </p:blipFill>
        <p:spPr>
          <a:xfrm>
            <a:off x="4738727" y="1833633"/>
            <a:ext cx="6808839" cy="1061490"/>
          </a:xfrm>
          <a:prstGeom prst="rect">
            <a:avLst/>
          </a:prstGeom>
        </p:spPr>
      </p:pic>
    </p:spTree>
    <p:extLst>
      <p:ext uri="{BB962C8B-B14F-4D97-AF65-F5344CB8AC3E}">
        <p14:creationId xmlns:p14="http://schemas.microsoft.com/office/powerpoint/2010/main" val="35337295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1935</Words>
  <Application>Microsoft Office PowerPoint</Application>
  <PresentationFormat>Grand écran</PresentationFormat>
  <Paragraphs>158</Paragraphs>
  <Slides>44</Slides>
  <Notes>25</Notes>
  <HiddenSlides>0</HiddenSlides>
  <MMClips>7</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44</vt:i4>
      </vt:variant>
    </vt:vector>
  </HeadingPairs>
  <TitlesOfParts>
    <vt:vector size="50" baseType="lpstr">
      <vt:lpstr>-apple-system</vt:lpstr>
      <vt:lpstr>Aptos</vt:lpstr>
      <vt:lpstr>Aptos Display</vt:lpstr>
      <vt:lpstr>Arial</vt:lpstr>
      <vt:lpstr>Calibri</vt:lpstr>
      <vt:lpstr>Thème Office</vt:lpstr>
      <vt:lpstr>Présentation PowerPoint</vt:lpstr>
      <vt:lpstr>Qui sommes nous ?</vt:lpstr>
      <vt:lpstr>Déroulé de la soirée</vt:lpstr>
      <vt:lpstr>Présentation PowerPoint</vt:lpstr>
      <vt:lpstr>Stratégie Nationale Bas Carbonne de la France</vt:lpstr>
      <vt:lpstr>Nos futurs énergétiques : Prospective RTE </vt:lpstr>
      <vt:lpstr>Problématique générale :  Sortir des énergies fossiles.   Sobriété et électrification des usages à l’avenir</vt:lpstr>
      <vt:lpstr>Plusieurs scenarios de mix électrique possible</vt:lpstr>
      <vt:lpstr>Le projet de construction de deux réacteurs nucléaires EPR2 à proximité de la centrale du Bugey </vt:lpstr>
      <vt:lpstr>Qu’est-ce que la CNDP ?</vt:lpstr>
      <vt:lpstr>Un projet de deux réacteurs nucléaires dans le Bugey, au bord du Rhône ? Débattons-en !</vt:lpstr>
      <vt:lpstr>1er enseignement :  Le portrait de territoire</vt:lpstr>
      <vt:lpstr>Premier temps d’échange</vt:lpstr>
      <vt:lpstr>Nos actions de sensibilisation :  Impact Visuel des tours aero-réfrigérantes</vt:lpstr>
      <vt:lpstr> Intervention lors de la réunion thématique –  Le territoire est-il prêt à accueillir le projet d’EDF ?</vt:lpstr>
      <vt:lpstr>Les apprentissages du débats : Présence lors de la réunion thématique –  Quelle prise en compte du Rhône, de l’eau et de l’environnement ?</vt:lpstr>
      <vt:lpstr>Synthèse du débat en 3 min par la CNDP </vt:lpstr>
      <vt:lpstr>Exemple cahier d’acteur : Commune Saint Romain de Jalionas</vt:lpstr>
      <vt:lpstr>Décision des maitres d’ouvrages à la suite du débat</vt:lpstr>
      <vt:lpstr>Présentation PowerPoint</vt:lpstr>
      <vt:lpstr>Avez-vous des questions sur cette partie ? </vt:lpstr>
      <vt:lpstr>Présentation PowerPoint</vt:lpstr>
      <vt:lpstr>Présentation PowerPoint</vt:lpstr>
      <vt:lpstr>Présentation PowerPoint</vt:lpstr>
      <vt:lpstr>Présentation PowerPoint</vt:lpstr>
      <vt:lpstr>Les démarches administratives :</vt:lpstr>
      <vt:lpstr>Présentation PowerPoint</vt:lpstr>
      <vt:lpstr>Quelques points techniques :</vt:lpstr>
      <vt:lpstr>Présentation PowerPoint</vt:lpstr>
      <vt:lpstr>Présentation PowerPoint</vt:lpstr>
      <vt:lpstr>Présentation PowerPoint</vt:lpstr>
      <vt:lpstr>La polarité Crémieu / Villemoirieu</vt:lpstr>
      <vt:lpstr>Situation actuelle</vt:lpstr>
      <vt:lpstr>Présentation PowerPoint</vt:lpstr>
      <vt:lpstr>Arrivée du tramway</vt:lpstr>
      <vt:lpstr>Présentation PowerPoint</vt:lpstr>
      <vt:lpstr>Présentation PowerPoint</vt:lpstr>
      <vt:lpstr>Présentation PowerPoint</vt:lpstr>
      <vt:lpstr>Présentation PowerPoint</vt:lpstr>
      <vt:lpstr>Présentation PowerPoint</vt:lpstr>
      <vt:lpstr>Présentation PowerPoint</vt:lpstr>
      <vt:lpstr>Réunion publique concernant la liaison Tramway entre Lyon et Crémieu</vt:lpstr>
      <vt:lpstr>La polarité Crémieu / Villemoirieu</vt:lpstr>
      <vt:lpstr>Arrivée du tramway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thierry arzailler</dc:creator>
  <cp:lastModifiedBy>thierry arzailler</cp:lastModifiedBy>
  <cp:revision>2</cp:revision>
  <cp:lastPrinted>2025-10-22T10:40:46Z</cp:lastPrinted>
  <dcterms:created xsi:type="dcterms:W3CDTF">2025-09-27T15:50:51Z</dcterms:created>
  <dcterms:modified xsi:type="dcterms:W3CDTF">2025-10-25T19:17:29Z</dcterms:modified>
</cp:coreProperties>
</file>